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69" r:id="rId3"/>
    <p:sldId id="257" r:id="rId4"/>
    <p:sldId id="262" r:id="rId5"/>
    <p:sldId id="270" r:id="rId6"/>
    <p:sldId id="259" r:id="rId7"/>
    <p:sldId id="258" r:id="rId8"/>
    <p:sldId id="267" r:id="rId9"/>
    <p:sldId id="268" r:id="rId10"/>
    <p:sldId id="272" r:id="rId11"/>
    <p:sldId id="273" r:id="rId12"/>
    <p:sldId id="265" r:id="rId13"/>
    <p:sldId id="266" r:id="rId14"/>
    <p:sldId id="277" r:id="rId15"/>
    <p:sldId id="278" r:id="rId16"/>
    <p:sldId id="279" r:id="rId17"/>
    <p:sldId id="274" r:id="rId18"/>
    <p:sldId id="275" r:id="rId19"/>
    <p:sldId id="276" r:id="rId20"/>
    <p:sldId id="271" r:id="rId21"/>
    <p:sldId id="261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94"/>
  </p:normalViewPr>
  <p:slideViewPr>
    <p:cSldViewPr snapToGrid="0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02559-AE9B-4875-8745-C5D9B816A8F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F42FA0-0771-4B4A-9FCD-4DBBDC39E98E}">
      <dgm:prSet/>
      <dgm:spPr/>
      <dgm:t>
        <a:bodyPr/>
        <a:lstStyle/>
        <a:p>
          <a:r>
            <a:rPr lang="ko-KR"/>
            <a:t>건강증진과 질병 예방</a:t>
          </a:r>
          <a:endParaRPr lang="en-US"/>
        </a:p>
      </dgm:t>
    </dgm:pt>
    <dgm:pt modelId="{E1D70D87-EB25-46AB-969A-26286C3D0F65}" type="parTrans" cxnId="{AA4B8A7E-35BD-43AE-BB2E-69689BD51720}">
      <dgm:prSet/>
      <dgm:spPr/>
      <dgm:t>
        <a:bodyPr/>
        <a:lstStyle/>
        <a:p>
          <a:endParaRPr lang="en-US"/>
        </a:p>
      </dgm:t>
    </dgm:pt>
    <dgm:pt modelId="{E4EF033D-DFBF-4C0A-8757-6A11F92A2E1E}" type="sibTrans" cxnId="{AA4B8A7E-35BD-43AE-BB2E-69689BD51720}">
      <dgm:prSet/>
      <dgm:spPr/>
      <dgm:t>
        <a:bodyPr/>
        <a:lstStyle/>
        <a:p>
          <a:endParaRPr lang="en-US"/>
        </a:p>
      </dgm:t>
    </dgm:pt>
    <dgm:pt modelId="{1C6FC29C-E466-49A8-BAF1-60B5E7BD45DF}">
      <dgm:prSet/>
      <dgm:spPr/>
      <dgm:t>
        <a:bodyPr/>
        <a:lstStyle/>
        <a:p>
          <a:r>
            <a:rPr lang="ko-KR"/>
            <a:t>개인화된 운동 및 건강관리</a:t>
          </a:r>
          <a:endParaRPr lang="en-US"/>
        </a:p>
      </dgm:t>
    </dgm:pt>
    <dgm:pt modelId="{A5F63C66-3B41-489D-A5C3-DDB01D4B76AA}" type="parTrans" cxnId="{16028831-74B0-4AB9-B468-051AECC82D9E}">
      <dgm:prSet/>
      <dgm:spPr/>
      <dgm:t>
        <a:bodyPr/>
        <a:lstStyle/>
        <a:p>
          <a:endParaRPr lang="en-US"/>
        </a:p>
      </dgm:t>
    </dgm:pt>
    <dgm:pt modelId="{8BB8AF20-5138-4D62-B762-26AC6CA7FA94}" type="sibTrans" cxnId="{16028831-74B0-4AB9-B468-051AECC82D9E}">
      <dgm:prSet/>
      <dgm:spPr/>
      <dgm:t>
        <a:bodyPr/>
        <a:lstStyle/>
        <a:p>
          <a:endParaRPr lang="en-US"/>
        </a:p>
      </dgm:t>
    </dgm:pt>
    <dgm:pt modelId="{D133341F-7D61-455F-B649-27E54972581D}">
      <dgm:prSet/>
      <dgm:spPr/>
      <dgm:t>
        <a:bodyPr/>
        <a:lstStyle/>
        <a:p>
          <a:r>
            <a:rPr lang="ko-KR"/>
            <a:t>의료 및 보건 분야의 지원</a:t>
          </a:r>
          <a:endParaRPr lang="en-US"/>
        </a:p>
      </dgm:t>
    </dgm:pt>
    <dgm:pt modelId="{7224E0C6-3575-47AD-9D81-946F61ADCDB1}" type="parTrans" cxnId="{91F3F7CE-E7E8-4DB1-BC8D-FF0B4537A296}">
      <dgm:prSet/>
      <dgm:spPr/>
      <dgm:t>
        <a:bodyPr/>
        <a:lstStyle/>
        <a:p>
          <a:endParaRPr lang="en-US"/>
        </a:p>
      </dgm:t>
    </dgm:pt>
    <dgm:pt modelId="{93D7B88F-28B9-40BB-9E4F-350161F1095E}" type="sibTrans" cxnId="{91F3F7CE-E7E8-4DB1-BC8D-FF0B4537A296}">
      <dgm:prSet/>
      <dgm:spPr/>
      <dgm:t>
        <a:bodyPr/>
        <a:lstStyle/>
        <a:p>
          <a:endParaRPr lang="en-US"/>
        </a:p>
      </dgm:t>
    </dgm:pt>
    <dgm:pt modelId="{085A5AF6-C267-A741-B843-BC631B1520CA}" type="pres">
      <dgm:prSet presAssocID="{38D02559-AE9B-4875-8745-C5D9B816A8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905204-BEF1-6040-891F-5E3791231487}" type="pres">
      <dgm:prSet presAssocID="{BEF42FA0-0771-4B4A-9FCD-4DBBDC39E98E}" presName="hierRoot1" presStyleCnt="0"/>
      <dgm:spPr/>
    </dgm:pt>
    <dgm:pt modelId="{4F482C0D-1C18-A941-B101-209028678259}" type="pres">
      <dgm:prSet presAssocID="{BEF42FA0-0771-4B4A-9FCD-4DBBDC39E98E}" presName="composite" presStyleCnt="0"/>
      <dgm:spPr/>
    </dgm:pt>
    <dgm:pt modelId="{AFAEE4A9-E6AF-A245-A6F7-741605903D9D}" type="pres">
      <dgm:prSet presAssocID="{BEF42FA0-0771-4B4A-9FCD-4DBBDC39E98E}" presName="background" presStyleLbl="node0" presStyleIdx="0" presStyleCnt="3"/>
      <dgm:spPr/>
    </dgm:pt>
    <dgm:pt modelId="{8BE66BCC-520D-FC43-B5A7-62B6AECF6AF5}" type="pres">
      <dgm:prSet presAssocID="{BEF42FA0-0771-4B4A-9FCD-4DBBDC39E98E}" presName="text" presStyleLbl="fgAcc0" presStyleIdx="0" presStyleCnt="3">
        <dgm:presLayoutVars>
          <dgm:chPref val="3"/>
        </dgm:presLayoutVars>
      </dgm:prSet>
      <dgm:spPr/>
    </dgm:pt>
    <dgm:pt modelId="{83DF4111-41A2-E04F-8704-13E5639D7FFE}" type="pres">
      <dgm:prSet presAssocID="{BEF42FA0-0771-4B4A-9FCD-4DBBDC39E98E}" presName="hierChild2" presStyleCnt="0"/>
      <dgm:spPr/>
    </dgm:pt>
    <dgm:pt modelId="{2195D04E-6D62-BE4C-B57F-6F60D67382DC}" type="pres">
      <dgm:prSet presAssocID="{1C6FC29C-E466-49A8-BAF1-60B5E7BD45DF}" presName="hierRoot1" presStyleCnt="0"/>
      <dgm:spPr/>
    </dgm:pt>
    <dgm:pt modelId="{4FA6B72A-E2EB-A04F-AC18-B4C1D6E2260F}" type="pres">
      <dgm:prSet presAssocID="{1C6FC29C-E466-49A8-BAF1-60B5E7BD45DF}" presName="composite" presStyleCnt="0"/>
      <dgm:spPr/>
    </dgm:pt>
    <dgm:pt modelId="{3C87EDF6-F3EE-5D4C-BBD4-1A8DF2E14AC1}" type="pres">
      <dgm:prSet presAssocID="{1C6FC29C-E466-49A8-BAF1-60B5E7BD45DF}" presName="background" presStyleLbl="node0" presStyleIdx="1" presStyleCnt="3"/>
      <dgm:spPr/>
    </dgm:pt>
    <dgm:pt modelId="{8D68F6D1-9118-994E-AC99-B5B8066FE99A}" type="pres">
      <dgm:prSet presAssocID="{1C6FC29C-E466-49A8-BAF1-60B5E7BD45DF}" presName="text" presStyleLbl="fgAcc0" presStyleIdx="1" presStyleCnt="3">
        <dgm:presLayoutVars>
          <dgm:chPref val="3"/>
        </dgm:presLayoutVars>
      </dgm:prSet>
      <dgm:spPr/>
    </dgm:pt>
    <dgm:pt modelId="{2EC15B41-33BA-5D4D-BB73-AAC0637B1549}" type="pres">
      <dgm:prSet presAssocID="{1C6FC29C-E466-49A8-BAF1-60B5E7BD45DF}" presName="hierChild2" presStyleCnt="0"/>
      <dgm:spPr/>
    </dgm:pt>
    <dgm:pt modelId="{FDC23FE0-4220-114D-ACD1-69861F482232}" type="pres">
      <dgm:prSet presAssocID="{D133341F-7D61-455F-B649-27E54972581D}" presName="hierRoot1" presStyleCnt="0"/>
      <dgm:spPr/>
    </dgm:pt>
    <dgm:pt modelId="{07C6963B-6FBB-0C4D-A41D-1654C7BE9A5C}" type="pres">
      <dgm:prSet presAssocID="{D133341F-7D61-455F-B649-27E54972581D}" presName="composite" presStyleCnt="0"/>
      <dgm:spPr/>
    </dgm:pt>
    <dgm:pt modelId="{AE233429-8AF7-1C48-A37A-46B74F877DDE}" type="pres">
      <dgm:prSet presAssocID="{D133341F-7D61-455F-B649-27E54972581D}" presName="background" presStyleLbl="node0" presStyleIdx="2" presStyleCnt="3"/>
      <dgm:spPr/>
    </dgm:pt>
    <dgm:pt modelId="{6ABFFACD-25B8-2E48-87B3-72CA4DAFF1F2}" type="pres">
      <dgm:prSet presAssocID="{D133341F-7D61-455F-B649-27E54972581D}" presName="text" presStyleLbl="fgAcc0" presStyleIdx="2" presStyleCnt="3">
        <dgm:presLayoutVars>
          <dgm:chPref val="3"/>
        </dgm:presLayoutVars>
      </dgm:prSet>
      <dgm:spPr/>
    </dgm:pt>
    <dgm:pt modelId="{D90A80F9-E0FD-A34C-86FD-627B5E4E09DC}" type="pres">
      <dgm:prSet presAssocID="{D133341F-7D61-455F-B649-27E54972581D}" presName="hierChild2" presStyleCnt="0"/>
      <dgm:spPr/>
    </dgm:pt>
  </dgm:ptLst>
  <dgm:cxnLst>
    <dgm:cxn modelId="{89F0BC0E-5C7C-914F-A699-7A70C9B41B95}" type="presOf" srcId="{D133341F-7D61-455F-B649-27E54972581D}" destId="{6ABFFACD-25B8-2E48-87B3-72CA4DAFF1F2}" srcOrd="0" destOrd="0" presId="urn:microsoft.com/office/officeart/2005/8/layout/hierarchy1"/>
    <dgm:cxn modelId="{7BB0D216-BCF8-444A-9560-D6B5753B0991}" type="presOf" srcId="{BEF42FA0-0771-4B4A-9FCD-4DBBDC39E98E}" destId="{8BE66BCC-520D-FC43-B5A7-62B6AECF6AF5}" srcOrd="0" destOrd="0" presId="urn:microsoft.com/office/officeart/2005/8/layout/hierarchy1"/>
    <dgm:cxn modelId="{16028831-74B0-4AB9-B468-051AECC82D9E}" srcId="{38D02559-AE9B-4875-8745-C5D9B816A8F6}" destId="{1C6FC29C-E466-49A8-BAF1-60B5E7BD45DF}" srcOrd="1" destOrd="0" parTransId="{A5F63C66-3B41-489D-A5C3-DDB01D4B76AA}" sibTransId="{8BB8AF20-5138-4D62-B762-26AC6CA7FA94}"/>
    <dgm:cxn modelId="{C861B53F-319F-C749-914D-E584EC8B6178}" type="presOf" srcId="{38D02559-AE9B-4875-8745-C5D9B816A8F6}" destId="{085A5AF6-C267-A741-B843-BC631B1520CA}" srcOrd="0" destOrd="0" presId="urn:microsoft.com/office/officeart/2005/8/layout/hierarchy1"/>
    <dgm:cxn modelId="{AA4B8A7E-35BD-43AE-BB2E-69689BD51720}" srcId="{38D02559-AE9B-4875-8745-C5D9B816A8F6}" destId="{BEF42FA0-0771-4B4A-9FCD-4DBBDC39E98E}" srcOrd="0" destOrd="0" parTransId="{E1D70D87-EB25-46AB-969A-26286C3D0F65}" sibTransId="{E4EF033D-DFBF-4C0A-8757-6A11F92A2E1E}"/>
    <dgm:cxn modelId="{BE3147A4-0856-E745-8714-00CD5F5AF653}" type="presOf" srcId="{1C6FC29C-E466-49A8-BAF1-60B5E7BD45DF}" destId="{8D68F6D1-9118-994E-AC99-B5B8066FE99A}" srcOrd="0" destOrd="0" presId="urn:microsoft.com/office/officeart/2005/8/layout/hierarchy1"/>
    <dgm:cxn modelId="{91F3F7CE-E7E8-4DB1-BC8D-FF0B4537A296}" srcId="{38D02559-AE9B-4875-8745-C5D9B816A8F6}" destId="{D133341F-7D61-455F-B649-27E54972581D}" srcOrd="2" destOrd="0" parTransId="{7224E0C6-3575-47AD-9D81-946F61ADCDB1}" sibTransId="{93D7B88F-28B9-40BB-9E4F-350161F1095E}"/>
    <dgm:cxn modelId="{16801AE3-EDF6-A943-BAD9-553348AA9F50}" type="presParOf" srcId="{085A5AF6-C267-A741-B843-BC631B1520CA}" destId="{90905204-BEF1-6040-891F-5E3791231487}" srcOrd="0" destOrd="0" presId="urn:microsoft.com/office/officeart/2005/8/layout/hierarchy1"/>
    <dgm:cxn modelId="{C5146308-9229-FB43-97AD-67927AA7145F}" type="presParOf" srcId="{90905204-BEF1-6040-891F-5E3791231487}" destId="{4F482C0D-1C18-A941-B101-209028678259}" srcOrd="0" destOrd="0" presId="urn:microsoft.com/office/officeart/2005/8/layout/hierarchy1"/>
    <dgm:cxn modelId="{474BE7EB-C642-164C-8DDC-48A9034F20A8}" type="presParOf" srcId="{4F482C0D-1C18-A941-B101-209028678259}" destId="{AFAEE4A9-E6AF-A245-A6F7-741605903D9D}" srcOrd="0" destOrd="0" presId="urn:microsoft.com/office/officeart/2005/8/layout/hierarchy1"/>
    <dgm:cxn modelId="{B7226146-2A24-6E4A-BFBE-F60343780423}" type="presParOf" srcId="{4F482C0D-1C18-A941-B101-209028678259}" destId="{8BE66BCC-520D-FC43-B5A7-62B6AECF6AF5}" srcOrd="1" destOrd="0" presId="urn:microsoft.com/office/officeart/2005/8/layout/hierarchy1"/>
    <dgm:cxn modelId="{221AF96E-BB2A-6C4D-86D5-03069793BDE4}" type="presParOf" srcId="{90905204-BEF1-6040-891F-5E3791231487}" destId="{83DF4111-41A2-E04F-8704-13E5639D7FFE}" srcOrd="1" destOrd="0" presId="urn:microsoft.com/office/officeart/2005/8/layout/hierarchy1"/>
    <dgm:cxn modelId="{5790483A-E6CC-4B4E-A417-72EC0385BD36}" type="presParOf" srcId="{085A5AF6-C267-A741-B843-BC631B1520CA}" destId="{2195D04E-6D62-BE4C-B57F-6F60D67382DC}" srcOrd="1" destOrd="0" presId="urn:microsoft.com/office/officeart/2005/8/layout/hierarchy1"/>
    <dgm:cxn modelId="{37FD5691-40A5-0F4D-A8F3-11A144AA34CB}" type="presParOf" srcId="{2195D04E-6D62-BE4C-B57F-6F60D67382DC}" destId="{4FA6B72A-E2EB-A04F-AC18-B4C1D6E2260F}" srcOrd="0" destOrd="0" presId="urn:microsoft.com/office/officeart/2005/8/layout/hierarchy1"/>
    <dgm:cxn modelId="{DC319A0B-7D59-E94A-92F1-2CBF31E9A21F}" type="presParOf" srcId="{4FA6B72A-E2EB-A04F-AC18-B4C1D6E2260F}" destId="{3C87EDF6-F3EE-5D4C-BBD4-1A8DF2E14AC1}" srcOrd="0" destOrd="0" presId="urn:microsoft.com/office/officeart/2005/8/layout/hierarchy1"/>
    <dgm:cxn modelId="{6C59A55B-4BDB-0042-904A-0F3CAD973249}" type="presParOf" srcId="{4FA6B72A-E2EB-A04F-AC18-B4C1D6E2260F}" destId="{8D68F6D1-9118-994E-AC99-B5B8066FE99A}" srcOrd="1" destOrd="0" presId="urn:microsoft.com/office/officeart/2005/8/layout/hierarchy1"/>
    <dgm:cxn modelId="{66A7423C-3D31-2546-AB58-F8D92CB12DD6}" type="presParOf" srcId="{2195D04E-6D62-BE4C-B57F-6F60D67382DC}" destId="{2EC15B41-33BA-5D4D-BB73-AAC0637B1549}" srcOrd="1" destOrd="0" presId="urn:microsoft.com/office/officeart/2005/8/layout/hierarchy1"/>
    <dgm:cxn modelId="{583F3F81-1DCF-3843-A6D4-7FBCD2A702DC}" type="presParOf" srcId="{085A5AF6-C267-A741-B843-BC631B1520CA}" destId="{FDC23FE0-4220-114D-ACD1-69861F482232}" srcOrd="2" destOrd="0" presId="urn:microsoft.com/office/officeart/2005/8/layout/hierarchy1"/>
    <dgm:cxn modelId="{E36ABB7F-C089-C549-BE4E-8F8FD351E176}" type="presParOf" srcId="{FDC23FE0-4220-114D-ACD1-69861F482232}" destId="{07C6963B-6FBB-0C4D-A41D-1654C7BE9A5C}" srcOrd="0" destOrd="0" presId="urn:microsoft.com/office/officeart/2005/8/layout/hierarchy1"/>
    <dgm:cxn modelId="{EE85F03F-FD7A-DE4B-A9C0-CF38C9D1C1F4}" type="presParOf" srcId="{07C6963B-6FBB-0C4D-A41D-1654C7BE9A5C}" destId="{AE233429-8AF7-1C48-A37A-46B74F877DDE}" srcOrd="0" destOrd="0" presId="urn:microsoft.com/office/officeart/2005/8/layout/hierarchy1"/>
    <dgm:cxn modelId="{A373475D-C5A4-C84D-A7E3-F0DE559A5AAC}" type="presParOf" srcId="{07C6963B-6FBB-0C4D-A41D-1654C7BE9A5C}" destId="{6ABFFACD-25B8-2E48-87B3-72CA4DAFF1F2}" srcOrd="1" destOrd="0" presId="urn:microsoft.com/office/officeart/2005/8/layout/hierarchy1"/>
    <dgm:cxn modelId="{383C9DCD-3189-5041-B8BE-F56E29AC95E8}" type="presParOf" srcId="{FDC23FE0-4220-114D-ACD1-69861F482232}" destId="{D90A80F9-E0FD-A34C-86FD-627B5E4E09D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D83618-FC77-4175-AB17-C511B624D9D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3405E9-589B-4ED5-A001-496FE586E2F2}">
      <dgm:prSet/>
      <dgm:spPr/>
      <dgm:t>
        <a:bodyPr/>
        <a:lstStyle/>
        <a:p>
          <a:r>
            <a:rPr lang="ko-KR" b="1" i="0" baseline="0"/>
            <a:t>국민체력 </a:t>
          </a:r>
          <a:r>
            <a:rPr lang="en-US" b="1" i="0" baseline="0"/>
            <a:t>100</a:t>
          </a:r>
          <a:endParaRPr lang="en-US"/>
        </a:p>
      </dgm:t>
    </dgm:pt>
    <dgm:pt modelId="{15134FC1-ED43-4460-86D0-17989E3A4939}" type="parTrans" cxnId="{20F76C59-9E98-4092-8D60-1A7645C70C30}">
      <dgm:prSet/>
      <dgm:spPr/>
      <dgm:t>
        <a:bodyPr/>
        <a:lstStyle/>
        <a:p>
          <a:endParaRPr lang="en-US"/>
        </a:p>
      </dgm:t>
    </dgm:pt>
    <dgm:pt modelId="{AD5B0241-7AE5-49EF-930C-ABCF169B099A}" type="sibTrans" cxnId="{20F76C59-9E98-4092-8D60-1A7645C70C30}">
      <dgm:prSet/>
      <dgm:spPr/>
      <dgm:t>
        <a:bodyPr/>
        <a:lstStyle/>
        <a:p>
          <a:endParaRPr lang="en-US"/>
        </a:p>
      </dgm:t>
    </dgm:pt>
    <dgm:pt modelId="{D5A66F32-1D3F-4C64-B871-368ED7ED6CB2}">
      <dgm:prSet/>
      <dgm:spPr/>
      <dgm:t>
        <a:bodyPr/>
        <a:lstStyle/>
        <a:p>
          <a:r>
            <a:rPr lang="ko-KR" i="0" baseline="0"/>
            <a:t>개인의 체력상태를 과학적 방법으로 측정</a:t>
          </a:r>
          <a:r>
            <a:rPr lang="en-US" i="0" baseline="0"/>
            <a:t>·</a:t>
          </a:r>
          <a:r>
            <a:rPr lang="ko-KR" i="0" baseline="0"/>
            <a:t>평가하여 운동 상담 및 처방을 해주는 대국민 체육복지 서비스</a:t>
          </a:r>
          <a:endParaRPr lang="en-US"/>
        </a:p>
      </dgm:t>
    </dgm:pt>
    <dgm:pt modelId="{ED8A888C-576C-41BE-87C0-5B549455838F}" type="parTrans" cxnId="{7E1EBF3C-CF5C-40AF-96F1-F66D77A49CFA}">
      <dgm:prSet/>
      <dgm:spPr/>
      <dgm:t>
        <a:bodyPr/>
        <a:lstStyle/>
        <a:p>
          <a:endParaRPr lang="en-US"/>
        </a:p>
      </dgm:t>
    </dgm:pt>
    <dgm:pt modelId="{DBCD89E1-B3FE-43E8-B052-F64AB2C7AB5B}" type="sibTrans" cxnId="{7E1EBF3C-CF5C-40AF-96F1-F66D77A49CFA}">
      <dgm:prSet/>
      <dgm:spPr/>
      <dgm:t>
        <a:bodyPr/>
        <a:lstStyle/>
        <a:p>
          <a:endParaRPr lang="en-US"/>
        </a:p>
      </dgm:t>
    </dgm:pt>
    <dgm:pt modelId="{22B3C7C7-2C4E-43D8-82D5-88BBEA3656EF}">
      <dgm:prSet/>
      <dgm:spPr/>
      <dgm:t>
        <a:bodyPr/>
        <a:lstStyle/>
        <a:p>
          <a:r>
            <a:rPr lang="ko-KR" i="0" baseline="0"/>
            <a:t>체력측정이 국민체력 </a:t>
          </a:r>
          <a:r>
            <a:rPr lang="en-US" i="0" baseline="0"/>
            <a:t>100</a:t>
          </a:r>
          <a:r>
            <a:rPr lang="ko-KR" i="0" baseline="0"/>
            <a:t> 으로 통합됨에 따라 정부와 지자체에서 부사관</a:t>
          </a:r>
          <a:r>
            <a:rPr lang="en-US" i="0" baseline="0"/>
            <a:t>,</a:t>
          </a:r>
          <a:r>
            <a:rPr lang="ko-KR" i="0" baseline="0"/>
            <a:t> 환경미화원</a:t>
          </a:r>
          <a:r>
            <a:rPr lang="en-US" i="0" baseline="0"/>
            <a:t>,</a:t>
          </a:r>
          <a:r>
            <a:rPr lang="ko-KR" i="0" baseline="0"/>
            <a:t> 경찰 등의 모집에서 활용</a:t>
          </a:r>
          <a:endParaRPr lang="en-US"/>
        </a:p>
      </dgm:t>
    </dgm:pt>
    <dgm:pt modelId="{B71EFA83-7FF5-4C77-85A9-E9C46171E542}" type="parTrans" cxnId="{AA4DFA91-B947-4CD2-B933-0627B1FCD19A}">
      <dgm:prSet/>
      <dgm:spPr/>
      <dgm:t>
        <a:bodyPr/>
        <a:lstStyle/>
        <a:p>
          <a:endParaRPr lang="en-US"/>
        </a:p>
      </dgm:t>
    </dgm:pt>
    <dgm:pt modelId="{9B985503-D041-4FE9-92FA-2C53727642D7}" type="sibTrans" cxnId="{AA4DFA91-B947-4CD2-B933-0627B1FCD19A}">
      <dgm:prSet/>
      <dgm:spPr/>
      <dgm:t>
        <a:bodyPr/>
        <a:lstStyle/>
        <a:p>
          <a:endParaRPr lang="en-US"/>
        </a:p>
      </dgm:t>
    </dgm:pt>
    <dgm:pt modelId="{35F08C02-126E-054B-85C1-D2699E1FF10A}" type="pres">
      <dgm:prSet presAssocID="{F8D83618-FC77-4175-AB17-C511B624D9DD}" presName="outerComposite" presStyleCnt="0">
        <dgm:presLayoutVars>
          <dgm:chMax val="5"/>
          <dgm:dir/>
          <dgm:resizeHandles val="exact"/>
        </dgm:presLayoutVars>
      </dgm:prSet>
      <dgm:spPr/>
    </dgm:pt>
    <dgm:pt modelId="{97F1E108-54C9-C543-91BB-3C035EFD8D26}" type="pres">
      <dgm:prSet presAssocID="{F8D83618-FC77-4175-AB17-C511B624D9DD}" presName="dummyMaxCanvas" presStyleCnt="0">
        <dgm:presLayoutVars/>
      </dgm:prSet>
      <dgm:spPr/>
    </dgm:pt>
    <dgm:pt modelId="{BAF567E8-CA43-7041-A20B-1310D021AB2E}" type="pres">
      <dgm:prSet presAssocID="{F8D83618-FC77-4175-AB17-C511B624D9DD}" presName="ThreeNodes_1" presStyleLbl="node1" presStyleIdx="0" presStyleCnt="3">
        <dgm:presLayoutVars>
          <dgm:bulletEnabled val="1"/>
        </dgm:presLayoutVars>
      </dgm:prSet>
      <dgm:spPr/>
    </dgm:pt>
    <dgm:pt modelId="{CD1A7F8B-515A-DB42-97B5-A86309136AAC}" type="pres">
      <dgm:prSet presAssocID="{F8D83618-FC77-4175-AB17-C511B624D9DD}" presName="ThreeNodes_2" presStyleLbl="node1" presStyleIdx="1" presStyleCnt="3">
        <dgm:presLayoutVars>
          <dgm:bulletEnabled val="1"/>
        </dgm:presLayoutVars>
      </dgm:prSet>
      <dgm:spPr/>
    </dgm:pt>
    <dgm:pt modelId="{E51D8257-814C-8B40-BC22-4EA967880BEA}" type="pres">
      <dgm:prSet presAssocID="{F8D83618-FC77-4175-AB17-C511B624D9DD}" presName="ThreeNodes_3" presStyleLbl="node1" presStyleIdx="2" presStyleCnt="3">
        <dgm:presLayoutVars>
          <dgm:bulletEnabled val="1"/>
        </dgm:presLayoutVars>
      </dgm:prSet>
      <dgm:spPr/>
    </dgm:pt>
    <dgm:pt modelId="{CDF1B8F7-F6DB-814D-A648-B1B9087FB72F}" type="pres">
      <dgm:prSet presAssocID="{F8D83618-FC77-4175-AB17-C511B624D9DD}" presName="ThreeConn_1-2" presStyleLbl="fgAccFollowNode1" presStyleIdx="0" presStyleCnt="2">
        <dgm:presLayoutVars>
          <dgm:bulletEnabled val="1"/>
        </dgm:presLayoutVars>
      </dgm:prSet>
      <dgm:spPr/>
    </dgm:pt>
    <dgm:pt modelId="{A7150587-17AA-7645-80A2-90251EF586F6}" type="pres">
      <dgm:prSet presAssocID="{F8D83618-FC77-4175-AB17-C511B624D9DD}" presName="ThreeConn_2-3" presStyleLbl="fgAccFollowNode1" presStyleIdx="1" presStyleCnt="2">
        <dgm:presLayoutVars>
          <dgm:bulletEnabled val="1"/>
        </dgm:presLayoutVars>
      </dgm:prSet>
      <dgm:spPr/>
    </dgm:pt>
    <dgm:pt modelId="{C8441301-FCC8-364D-ABC4-C46471539CCF}" type="pres">
      <dgm:prSet presAssocID="{F8D83618-FC77-4175-AB17-C511B624D9DD}" presName="ThreeNodes_1_text" presStyleLbl="node1" presStyleIdx="2" presStyleCnt="3">
        <dgm:presLayoutVars>
          <dgm:bulletEnabled val="1"/>
        </dgm:presLayoutVars>
      </dgm:prSet>
      <dgm:spPr/>
    </dgm:pt>
    <dgm:pt modelId="{A5F2779F-A41B-2144-A427-F1CE970E8A5B}" type="pres">
      <dgm:prSet presAssocID="{F8D83618-FC77-4175-AB17-C511B624D9DD}" presName="ThreeNodes_2_text" presStyleLbl="node1" presStyleIdx="2" presStyleCnt="3">
        <dgm:presLayoutVars>
          <dgm:bulletEnabled val="1"/>
        </dgm:presLayoutVars>
      </dgm:prSet>
      <dgm:spPr/>
    </dgm:pt>
    <dgm:pt modelId="{E5A44A41-B77C-2E40-9F77-F67F7D86DE9A}" type="pres">
      <dgm:prSet presAssocID="{F8D83618-FC77-4175-AB17-C511B624D9D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BDC8503-215C-F34D-B3FF-E9384569289E}" type="presOf" srcId="{D5A66F32-1D3F-4C64-B871-368ED7ED6CB2}" destId="{CD1A7F8B-515A-DB42-97B5-A86309136AAC}" srcOrd="0" destOrd="0" presId="urn:microsoft.com/office/officeart/2005/8/layout/vProcess5"/>
    <dgm:cxn modelId="{BBA60627-41DD-3E42-85FC-A31C03117BC3}" type="presOf" srcId="{D5A66F32-1D3F-4C64-B871-368ED7ED6CB2}" destId="{A5F2779F-A41B-2144-A427-F1CE970E8A5B}" srcOrd="1" destOrd="0" presId="urn:microsoft.com/office/officeart/2005/8/layout/vProcess5"/>
    <dgm:cxn modelId="{3F12982E-07E8-714D-8B87-84A977DA5B18}" type="presOf" srcId="{AD5B0241-7AE5-49EF-930C-ABCF169B099A}" destId="{CDF1B8F7-F6DB-814D-A648-B1B9087FB72F}" srcOrd="0" destOrd="0" presId="urn:microsoft.com/office/officeart/2005/8/layout/vProcess5"/>
    <dgm:cxn modelId="{38E38E36-9424-2846-BA38-03EF56D8D943}" type="presOf" srcId="{F8D83618-FC77-4175-AB17-C511B624D9DD}" destId="{35F08C02-126E-054B-85C1-D2699E1FF10A}" srcOrd="0" destOrd="0" presId="urn:microsoft.com/office/officeart/2005/8/layout/vProcess5"/>
    <dgm:cxn modelId="{7E1EBF3C-CF5C-40AF-96F1-F66D77A49CFA}" srcId="{F8D83618-FC77-4175-AB17-C511B624D9DD}" destId="{D5A66F32-1D3F-4C64-B871-368ED7ED6CB2}" srcOrd="1" destOrd="0" parTransId="{ED8A888C-576C-41BE-87C0-5B549455838F}" sibTransId="{DBCD89E1-B3FE-43E8-B052-F64AB2C7AB5B}"/>
    <dgm:cxn modelId="{20F76C59-9E98-4092-8D60-1A7645C70C30}" srcId="{F8D83618-FC77-4175-AB17-C511B624D9DD}" destId="{123405E9-589B-4ED5-A001-496FE586E2F2}" srcOrd="0" destOrd="0" parTransId="{15134FC1-ED43-4460-86D0-17989E3A4939}" sibTransId="{AD5B0241-7AE5-49EF-930C-ABCF169B099A}"/>
    <dgm:cxn modelId="{18B32264-06AC-1345-A697-14D862D9547A}" type="presOf" srcId="{123405E9-589B-4ED5-A001-496FE586E2F2}" destId="{BAF567E8-CA43-7041-A20B-1310D021AB2E}" srcOrd="0" destOrd="0" presId="urn:microsoft.com/office/officeart/2005/8/layout/vProcess5"/>
    <dgm:cxn modelId="{79349377-AC51-964C-B90B-38924A71DB25}" type="presOf" srcId="{22B3C7C7-2C4E-43D8-82D5-88BBEA3656EF}" destId="{E5A44A41-B77C-2E40-9F77-F67F7D86DE9A}" srcOrd="1" destOrd="0" presId="urn:microsoft.com/office/officeart/2005/8/layout/vProcess5"/>
    <dgm:cxn modelId="{AA4DFA91-B947-4CD2-B933-0627B1FCD19A}" srcId="{F8D83618-FC77-4175-AB17-C511B624D9DD}" destId="{22B3C7C7-2C4E-43D8-82D5-88BBEA3656EF}" srcOrd="2" destOrd="0" parTransId="{B71EFA83-7FF5-4C77-85A9-E9C46171E542}" sibTransId="{9B985503-D041-4FE9-92FA-2C53727642D7}"/>
    <dgm:cxn modelId="{57BB1B9E-5AA7-9B4A-B43E-4A8FB35FA941}" type="presOf" srcId="{DBCD89E1-B3FE-43E8-B052-F64AB2C7AB5B}" destId="{A7150587-17AA-7645-80A2-90251EF586F6}" srcOrd="0" destOrd="0" presId="urn:microsoft.com/office/officeart/2005/8/layout/vProcess5"/>
    <dgm:cxn modelId="{E90912DC-4489-E042-B53D-0FB3F1D4AF53}" type="presOf" srcId="{123405E9-589B-4ED5-A001-496FE586E2F2}" destId="{C8441301-FCC8-364D-ABC4-C46471539CCF}" srcOrd="1" destOrd="0" presId="urn:microsoft.com/office/officeart/2005/8/layout/vProcess5"/>
    <dgm:cxn modelId="{CDDEC3EB-D2CD-BE4F-92E4-22C7DD7810EB}" type="presOf" srcId="{22B3C7C7-2C4E-43D8-82D5-88BBEA3656EF}" destId="{E51D8257-814C-8B40-BC22-4EA967880BEA}" srcOrd="0" destOrd="0" presId="urn:microsoft.com/office/officeart/2005/8/layout/vProcess5"/>
    <dgm:cxn modelId="{D0FC43E6-BF12-C949-BCB8-1407C0B22C88}" type="presParOf" srcId="{35F08C02-126E-054B-85C1-D2699E1FF10A}" destId="{97F1E108-54C9-C543-91BB-3C035EFD8D26}" srcOrd="0" destOrd="0" presId="urn:microsoft.com/office/officeart/2005/8/layout/vProcess5"/>
    <dgm:cxn modelId="{267C1DBA-EE1A-D944-8FE5-4148DF5144C0}" type="presParOf" srcId="{35F08C02-126E-054B-85C1-D2699E1FF10A}" destId="{BAF567E8-CA43-7041-A20B-1310D021AB2E}" srcOrd="1" destOrd="0" presId="urn:microsoft.com/office/officeart/2005/8/layout/vProcess5"/>
    <dgm:cxn modelId="{6781EB94-5FA9-D148-A6F0-C2DF9FA88B18}" type="presParOf" srcId="{35F08C02-126E-054B-85C1-D2699E1FF10A}" destId="{CD1A7F8B-515A-DB42-97B5-A86309136AAC}" srcOrd="2" destOrd="0" presId="urn:microsoft.com/office/officeart/2005/8/layout/vProcess5"/>
    <dgm:cxn modelId="{F1413269-5124-484F-BB0E-FCBC47FA839B}" type="presParOf" srcId="{35F08C02-126E-054B-85C1-D2699E1FF10A}" destId="{E51D8257-814C-8B40-BC22-4EA967880BEA}" srcOrd="3" destOrd="0" presId="urn:microsoft.com/office/officeart/2005/8/layout/vProcess5"/>
    <dgm:cxn modelId="{467A122B-EB01-2241-812E-6D51FF3D503E}" type="presParOf" srcId="{35F08C02-126E-054B-85C1-D2699E1FF10A}" destId="{CDF1B8F7-F6DB-814D-A648-B1B9087FB72F}" srcOrd="4" destOrd="0" presId="urn:microsoft.com/office/officeart/2005/8/layout/vProcess5"/>
    <dgm:cxn modelId="{55A199BF-B13E-AD41-AEDB-510FE997B41E}" type="presParOf" srcId="{35F08C02-126E-054B-85C1-D2699E1FF10A}" destId="{A7150587-17AA-7645-80A2-90251EF586F6}" srcOrd="5" destOrd="0" presId="urn:microsoft.com/office/officeart/2005/8/layout/vProcess5"/>
    <dgm:cxn modelId="{317F956B-5F68-5A44-855F-9AFBE18566FA}" type="presParOf" srcId="{35F08C02-126E-054B-85C1-D2699E1FF10A}" destId="{C8441301-FCC8-364D-ABC4-C46471539CCF}" srcOrd="6" destOrd="0" presId="urn:microsoft.com/office/officeart/2005/8/layout/vProcess5"/>
    <dgm:cxn modelId="{2764A303-0EB9-7946-8635-CE1371AC8607}" type="presParOf" srcId="{35F08C02-126E-054B-85C1-D2699E1FF10A}" destId="{A5F2779F-A41B-2144-A427-F1CE970E8A5B}" srcOrd="7" destOrd="0" presId="urn:microsoft.com/office/officeart/2005/8/layout/vProcess5"/>
    <dgm:cxn modelId="{52B2DE1A-FBDA-C84E-ADFE-F4EC12272D92}" type="presParOf" srcId="{35F08C02-126E-054B-85C1-D2699E1FF10A}" destId="{E5A44A41-B77C-2E40-9F77-F67F7D86DE9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98EA59-A15D-449A-9836-4526A7F1A9E2}">
      <dgm:prSet/>
      <dgm:spPr/>
      <dgm:t>
        <a:bodyPr/>
        <a:lstStyle/>
        <a:p>
          <a:r>
            <a:rPr lang="ko-KR" baseline="0"/>
            <a:t>카메라 센서를 이용하여 운동 측정 영상 추출 </a:t>
          </a:r>
          <a:endParaRPr lang="en-US"/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078C5D3A-5252-4AC3-BBA8-8143996A42FE}">
      <dgm:prSet/>
      <dgm:spPr/>
      <dgm:t>
        <a:bodyPr/>
        <a:lstStyle/>
        <a:p>
          <a:r>
            <a:rPr lang="ko-KR" baseline="0"/>
            <a:t>딥러닝으로 학습시킨 운동자세와 센서로 측정한 영상 비교 </a:t>
          </a:r>
          <a:endParaRPr lang="en-US"/>
        </a:p>
      </dgm:t>
    </dgm:pt>
    <dgm:pt modelId="{03945AB3-9768-4DF8-ACE7-F2BA7E295819}" type="parTrans" cxnId="{60B1675B-E984-4D8A-94D7-E521BDE3F812}">
      <dgm:prSet/>
      <dgm:spPr/>
      <dgm:t>
        <a:bodyPr/>
        <a:lstStyle/>
        <a:p>
          <a:endParaRPr lang="en-US"/>
        </a:p>
      </dgm:t>
    </dgm:pt>
    <dgm:pt modelId="{5CBD1750-EAFC-455C-8C32-B291725BD3D8}" type="sibTrans" cxnId="{60B1675B-E984-4D8A-94D7-E521BDE3F812}">
      <dgm:prSet/>
      <dgm:spPr/>
      <dgm:t>
        <a:bodyPr/>
        <a:lstStyle/>
        <a:p>
          <a:endParaRPr lang="en-US"/>
        </a:p>
      </dgm:t>
    </dgm:pt>
    <dgm:pt modelId="{B89779DC-C658-4A67-8893-28598DAEA579}">
      <dgm:prSet/>
      <dgm:spPr/>
      <dgm:t>
        <a:bodyPr/>
        <a:lstStyle/>
        <a:p>
          <a:r>
            <a:rPr lang="ko-KR" baseline="0" dirty="0"/>
            <a:t>국민체력 </a:t>
          </a:r>
          <a:r>
            <a:rPr lang="en-US" baseline="0" dirty="0"/>
            <a:t>100 , SFT</a:t>
          </a:r>
          <a:r>
            <a:rPr lang="ko-KR" altLang="en-US" baseline="0" dirty="0"/>
            <a:t>의</a:t>
          </a:r>
          <a:r>
            <a:rPr lang="ko-KR" baseline="0" dirty="0"/>
            <a:t> </a:t>
          </a:r>
          <a:r>
            <a:rPr lang="ko-KR" altLang="en-US" baseline="0" dirty="0"/>
            <a:t>평가표를 통한 분석</a:t>
          </a:r>
          <a:endParaRPr lang="en-US" dirty="0"/>
        </a:p>
      </dgm:t>
    </dgm:pt>
    <dgm:pt modelId="{C4205433-F2F0-43EC-BC86-BF682547EF4C}" type="parTrans" cxnId="{09CCECAC-6B38-47DA-AE91-37098EBA9451}">
      <dgm:prSet/>
      <dgm:spPr/>
      <dgm:t>
        <a:bodyPr/>
        <a:lstStyle/>
        <a:p>
          <a:endParaRPr lang="en-US"/>
        </a:p>
      </dgm:t>
    </dgm:pt>
    <dgm:pt modelId="{BB7B82C0-B4DA-456D-8A93-62C80045DE00}" type="sibTrans" cxnId="{09CCECAC-6B38-47DA-AE91-37098EBA9451}">
      <dgm:prSet/>
      <dgm:spPr/>
      <dgm:t>
        <a:bodyPr/>
        <a:lstStyle/>
        <a:p>
          <a:endParaRPr lang="en-US"/>
        </a:p>
      </dgm:t>
    </dgm:pt>
    <dgm:pt modelId="{9FC86739-D94F-4792-86CF-3118D2F1E108}">
      <dgm:prSet/>
      <dgm:spPr/>
      <dgm:t>
        <a:bodyPr/>
        <a:lstStyle/>
        <a:p>
          <a:r>
            <a:rPr lang="ko-KR" baseline="0" dirty="0"/>
            <a:t>영상 비교 분석 </a:t>
          </a:r>
          <a:r>
            <a:rPr lang="ko-KR" altLang="en-US" baseline="0" dirty="0"/>
            <a:t>결과에 따른</a:t>
          </a:r>
          <a:r>
            <a:rPr lang="ko-KR" baseline="0" dirty="0"/>
            <a:t> 적절한 피드백 제공</a:t>
          </a:r>
          <a:endParaRPr lang="en-US" dirty="0"/>
        </a:p>
      </dgm:t>
    </dgm:pt>
    <dgm:pt modelId="{2E77AF29-D766-404E-A5BB-CE31AB075989}" type="parTrans" cxnId="{0E7DCDAF-3C1D-478D-9E00-E9AE27996589}">
      <dgm:prSet/>
      <dgm:spPr/>
      <dgm:t>
        <a:bodyPr/>
        <a:lstStyle/>
        <a:p>
          <a:endParaRPr lang="en-US"/>
        </a:p>
      </dgm:t>
    </dgm:pt>
    <dgm:pt modelId="{0B95A3F0-AAA1-489E-9DD3-6197F120AF9C}" type="sibTrans" cxnId="{0E7DCDAF-3C1D-478D-9E00-E9AE27996589}">
      <dgm:prSet/>
      <dgm:spPr/>
      <dgm:t>
        <a:bodyPr/>
        <a:lstStyle/>
        <a:p>
          <a:endParaRPr lang="en-US"/>
        </a:p>
      </dgm:t>
    </dgm:pt>
    <dgm:pt modelId="{AA4BEE38-C2C4-1E40-B46F-D14304FA77FB}" type="pres">
      <dgm:prSet presAssocID="{86FAA71B-B1C3-48F5-9454-FD7ADEFC39C2}" presName="linear" presStyleCnt="0">
        <dgm:presLayoutVars>
          <dgm:animLvl val="lvl"/>
          <dgm:resizeHandles val="exact"/>
        </dgm:presLayoutVars>
      </dgm:prSet>
      <dgm:spPr/>
    </dgm:pt>
    <dgm:pt modelId="{9484EEF7-E30D-8044-B547-63EA329AB049}" type="pres">
      <dgm:prSet presAssocID="{5998EA59-A15D-449A-9836-4526A7F1A9E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B8B2D9-B25A-9041-9B33-3A188133E098}" type="pres">
      <dgm:prSet presAssocID="{60C81D22-6399-45FB-BC1C-EA85BCCEF78A}" presName="spacer" presStyleCnt="0"/>
      <dgm:spPr/>
    </dgm:pt>
    <dgm:pt modelId="{7784AD9C-AD15-264B-BA30-DB40D285AD1A}" type="pres">
      <dgm:prSet presAssocID="{078C5D3A-5252-4AC3-BBA8-8143996A42F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727131-798A-1C44-B8E1-23E7BDE797A4}" type="pres">
      <dgm:prSet presAssocID="{5CBD1750-EAFC-455C-8C32-B291725BD3D8}" presName="spacer" presStyleCnt="0"/>
      <dgm:spPr/>
    </dgm:pt>
    <dgm:pt modelId="{1B748760-BE03-5941-88B3-09B728941F5D}" type="pres">
      <dgm:prSet presAssocID="{B89779DC-C658-4A67-8893-28598DAEA57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D66559-7A7E-B047-AB67-4D4E18E68EF0}" type="pres">
      <dgm:prSet presAssocID="{BB7B82C0-B4DA-456D-8A93-62C80045DE00}" presName="spacer" presStyleCnt="0"/>
      <dgm:spPr/>
    </dgm:pt>
    <dgm:pt modelId="{0339FFE4-7C35-7941-A198-8DC83E781EE2}" type="pres">
      <dgm:prSet presAssocID="{9FC86739-D94F-4792-86CF-3118D2F1E1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2A5C22F-895A-C948-A209-B32AD9207FF1}" type="presOf" srcId="{B89779DC-C658-4A67-8893-28598DAEA579}" destId="{1B748760-BE03-5941-88B3-09B728941F5D}" srcOrd="0" destOrd="0" presId="urn:microsoft.com/office/officeart/2005/8/layout/vList2"/>
    <dgm:cxn modelId="{60B1675B-E984-4D8A-94D7-E521BDE3F812}" srcId="{86FAA71B-B1C3-48F5-9454-FD7ADEFC39C2}" destId="{078C5D3A-5252-4AC3-BBA8-8143996A42FE}" srcOrd="1" destOrd="0" parTransId="{03945AB3-9768-4DF8-ACE7-F2BA7E295819}" sibTransId="{5CBD1750-EAFC-455C-8C32-B291725BD3D8}"/>
    <dgm:cxn modelId="{806C4383-B8C7-FB46-A986-D5890F9E8E8C}" type="presOf" srcId="{9FC86739-D94F-4792-86CF-3118D2F1E108}" destId="{0339FFE4-7C35-7941-A198-8DC83E781EE2}" srcOrd="0" destOrd="0" presId="urn:microsoft.com/office/officeart/2005/8/layout/vList2"/>
    <dgm:cxn modelId="{FB79A087-3EFE-7946-9C19-F50B858F80C8}" type="presOf" srcId="{86FAA71B-B1C3-48F5-9454-FD7ADEFC39C2}" destId="{AA4BEE38-C2C4-1E40-B46F-D14304FA77FB}" srcOrd="0" destOrd="0" presId="urn:microsoft.com/office/officeart/2005/8/layout/vList2"/>
    <dgm:cxn modelId="{1A7B528D-A26E-BA43-8BE8-BE8084657B5F}" type="presOf" srcId="{5998EA59-A15D-449A-9836-4526A7F1A9E2}" destId="{9484EEF7-E30D-8044-B547-63EA329AB049}" srcOrd="0" destOrd="0" presId="urn:microsoft.com/office/officeart/2005/8/layout/vList2"/>
    <dgm:cxn modelId="{09CCECAC-6B38-47DA-AE91-37098EBA9451}" srcId="{86FAA71B-B1C3-48F5-9454-FD7ADEFC39C2}" destId="{B89779DC-C658-4A67-8893-28598DAEA579}" srcOrd="2" destOrd="0" parTransId="{C4205433-F2F0-43EC-BC86-BF682547EF4C}" sibTransId="{BB7B82C0-B4DA-456D-8A93-62C80045DE00}"/>
    <dgm:cxn modelId="{0E7DCDAF-3C1D-478D-9E00-E9AE27996589}" srcId="{86FAA71B-B1C3-48F5-9454-FD7ADEFC39C2}" destId="{9FC86739-D94F-4792-86CF-3118D2F1E108}" srcOrd="3" destOrd="0" parTransId="{2E77AF29-D766-404E-A5BB-CE31AB075989}" sibTransId="{0B95A3F0-AAA1-489E-9DD3-6197F120AF9C}"/>
    <dgm:cxn modelId="{7F3311C5-CE23-9846-8AAF-9B2EADDABF4C}" type="presOf" srcId="{078C5D3A-5252-4AC3-BBA8-8143996A42FE}" destId="{7784AD9C-AD15-264B-BA30-DB40D285AD1A}" srcOrd="0" destOrd="0" presId="urn:microsoft.com/office/officeart/2005/8/layout/vList2"/>
    <dgm:cxn modelId="{9394E0F6-F3C0-4014-A449-2193BEBE9BB4}" srcId="{86FAA71B-B1C3-48F5-9454-FD7ADEFC39C2}" destId="{5998EA59-A15D-449A-9836-4526A7F1A9E2}" srcOrd="0" destOrd="0" parTransId="{08DC7059-E8C5-4560-AB43-08E758901565}" sibTransId="{60C81D22-6399-45FB-BC1C-EA85BCCEF78A}"/>
    <dgm:cxn modelId="{1B7EF51D-2DA7-D44E-8C72-7B4EFF543109}" type="presParOf" srcId="{AA4BEE38-C2C4-1E40-B46F-D14304FA77FB}" destId="{9484EEF7-E30D-8044-B547-63EA329AB049}" srcOrd="0" destOrd="0" presId="urn:microsoft.com/office/officeart/2005/8/layout/vList2"/>
    <dgm:cxn modelId="{087B2128-9314-7B4A-AFD4-B098E9EC5638}" type="presParOf" srcId="{AA4BEE38-C2C4-1E40-B46F-D14304FA77FB}" destId="{38B8B2D9-B25A-9041-9B33-3A188133E098}" srcOrd="1" destOrd="0" presId="urn:microsoft.com/office/officeart/2005/8/layout/vList2"/>
    <dgm:cxn modelId="{D8B9D44C-3170-8F46-98A5-83AC1BBC9DC1}" type="presParOf" srcId="{AA4BEE38-C2C4-1E40-B46F-D14304FA77FB}" destId="{7784AD9C-AD15-264B-BA30-DB40D285AD1A}" srcOrd="2" destOrd="0" presId="urn:microsoft.com/office/officeart/2005/8/layout/vList2"/>
    <dgm:cxn modelId="{21D50B80-0071-1142-832F-8631B9C177D3}" type="presParOf" srcId="{AA4BEE38-C2C4-1E40-B46F-D14304FA77FB}" destId="{B3727131-798A-1C44-B8E1-23E7BDE797A4}" srcOrd="3" destOrd="0" presId="urn:microsoft.com/office/officeart/2005/8/layout/vList2"/>
    <dgm:cxn modelId="{65164B82-9581-8343-AC4E-A91AE5D52F98}" type="presParOf" srcId="{AA4BEE38-C2C4-1E40-B46F-D14304FA77FB}" destId="{1B748760-BE03-5941-88B3-09B728941F5D}" srcOrd="4" destOrd="0" presId="urn:microsoft.com/office/officeart/2005/8/layout/vList2"/>
    <dgm:cxn modelId="{9FFE6196-2659-8E49-B6BC-39F648B7B8FB}" type="presParOf" srcId="{AA4BEE38-C2C4-1E40-B46F-D14304FA77FB}" destId="{3AD66559-7A7E-B047-AB67-4D4E18E68EF0}" srcOrd="5" destOrd="0" presId="urn:microsoft.com/office/officeart/2005/8/layout/vList2"/>
    <dgm:cxn modelId="{EE85F0CB-A9CE-774A-99F9-94E78F871652}" type="presParOf" srcId="{AA4BEE38-C2C4-1E40-B46F-D14304FA77FB}" destId="{0339FFE4-7C35-7941-A198-8DC83E781EE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36DB47-B1FC-4C87-BAE5-97F0903E599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814068-74A3-4301-B15A-06C8B190C64E}">
      <dgm:prSet/>
      <dgm:spPr/>
      <dgm:t>
        <a:bodyPr/>
        <a:lstStyle/>
        <a:p>
          <a:r>
            <a:rPr lang="ko-KR"/>
            <a:t>국민체력 </a:t>
          </a:r>
          <a:r>
            <a:rPr lang="en-US"/>
            <a:t>100</a:t>
          </a:r>
          <a:r>
            <a:rPr lang="ko-KR"/>
            <a:t>과 </a:t>
          </a:r>
          <a:r>
            <a:rPr lang="en-US"/>
            <a:t>SFT</a:t>
          </a:r>
          <a:r>
            <a:rPr lang="ko-KR"/>
            <a:t>을 사용하는 사용자들에 따른 구분</a:t>
          </a:r>
          <a:endParaRPr lang="en-US"/>
        </a:p>
      </dgm:t>
    </dgm:pt>
    <dgm:pt modelId="{9BC64D63-431E-4B9F-BBAE-B77C714385ED}" type="parTrans" cxnId="{2ACDE850-937B-4CBB-8256-82ADF1CEF569}">
      <dgm:prSet/>
      <dgm:spPr/>
      <dgm:t>
        <a:bodyPr/>
        <a:lstStyle/>
        <a:p>
          <a:endParaRPr lang="en-US"/>
        </a:p>
      </dgm:t>
    </dgm:pt>
    <dgm:pt modelId="{D042306B-622D-49F3-B937-065213A095F8}" type="sibTrans" cxnId="{2ACDE850-937B-4CBB-8256-82ADF1CEF569}">
      <dgm:prSet/>
      <dgm:spPr/>
      <dgm:t>
        <a:bodyPr/>
        <a:lstStyle/>
        <a:p>
          <a:endParaRPr lang="en-US"/>
        </a:p>
      </dgm:t>
    </dgm:pt>
    <dgm:pt modelId="{ADDC10C9-CE6F-4021-9121-65AE457DCE9A}">
      <dgm:prSet/>
      <dgm:spPr/>
      <dgm:t>
        <a:bodyPr/>
        <a:lstStyle/>
        <a:p>
          <a:r>
            <a:rPr lang="ko-KR"/>
            <a:t>국민체력 </a:t>
          </a:r>
          <a:r>
            <a:rPr lang="en-US"/>
            <a:t>100,</a:t>
          </a:r>
          <a:r>
            <a:rPr lang="ko-KR"/>
            <a:t> </a:t>
          </a:r>
          <a:r>
            <a:rPr lang="en-US"/>
            <a:t>SFT</a:t>
          </a:r>
          <a:r>
            <a:rPr lang="ko-KR"/>
            <a:t> 체력검사에 대한 기술과 지식 습득</a:t>
          </a:r>
          <a:endParaRPr lang="en-US"/>
        </a:p>
      </dgm:t>
    </dgm:pt>
    <dgm:pt modelId="{D16BD1F1-22EC-48F7-94FA-F5D939612B03}" type="parTrans" cxnId="{F1B06F4A-A7F2-492C-9AD9-0C95E998D269}">
      <dgm:prSet/>
      <dgm:spPr/>
      <dgm:t>
        <a:bodyPr/>
        <a:lstStyle/>
        <a:p>
          <a:endParaRPr lang="en-US"/>
        </a:p>
      </dgm:t>
    </dgm:pt>
    <dgm:pt modelId="{DA069FF1-84A1-489C-8C69-46965301347E}" type="sibTrans" cxnId="{F1B06F4A-A7F2-492C-9AD9-0C95E998D269}">
      <dgm:prSet/>
      <dgm:spPr/>
      <dgm:t>
        <a:bodyPr/>
        <a:lstStyle/>
        <a:p>
          <a:endParaRPr lang="en-US"/>
        </a:p>
      </dgm:t>
    </dgm:pt>
    <dgm:pt modelId="{5609C61C-AD7D-49AE-8DBD-2480208C02A3}">
      <dgm:prSet/>
      <dgm:spPr/>
      <dgm:t>
        <a:bodyPr/>
        <a:lstStyle/>
        <a:p>
          <a:r>
            <a:rPr lang="ko-KR"/>
            <a:t>필요한 영상 데이터 및 국민의 건강 수준을 나타내는 데이터 수집</a:t>
          </a:r>
          <a:endParaRPr lang="en-US"/>
        </a:p>
      </dgm:t>
    </dgm:pt>
    <dgm:pt modelId="{4939E43D-EF2B-43CE-98C2-E7D74D4965A5}" type="parTrans" cxnId="{5E779930-A791-44A3-9835-A728E1661563}">
      <dgm:prSet/>
      <dgm:spPr/>
      <dgm:t>
        <a:bodyPr/>
        <a:lstStyle/>
        <a:p>
          <a:endParaRPr lang="en-US"/>
        </a:p>
      </dgm:t>
    </dgm:pt>
    <dgm:pt modelId="{6FBFE107-3C40-4168-A921-86BAA7452D03}" type="sibTrans" cxnId="{5E779930-A791-44A3-9835-A728E1661563}">
      <dgm:prSet/>
      <dgm:spPr/>
      <dgm:t>
        <a:bodyPr/>
        <a:lstStyle/>
        <a:p>
          <a:endParaRPr lang="en-US"/>
        </a:p>
      </dgm:t>
    </dgm:pt>
    <dgm:pt modelId="{650DB7F8-3386-4FAB-893E-D7F0CBDD7875}">
      <dgm:prSet/>
      <dgm:spPr/>
      <dgm:t>
        <a:bodyPr/>
        <a:lstStyle/>
        <a:p>
          <a:r>
            <a:rPr lang="ko-KR"/>
            <a:t>체력검사 기준을 분석하고 처리하는 알고리즘 개발</a:t>
          </a:r>
          <a:endParaRPr lang="en-US"/>
        </a:p>
      </dgm:t>
    </dgm:pt>
    <dgm:pt modelId="{8A1CCCDC-603C-40C9-BB1A-ECAFB0A37141}" type="parTrans" cxnId="{AD032A32-D05B-4DE4-9E35-417B5E0B4A62}">
      <dgm:prSet/>
      <dgm:spPr/>
      <dgm:t>
        <a:bodyPr/>
        <a:lstStyle/>
        <a:p>
          <a:endParaRPr lang="en-US"/>
        </a:p>
      </dgm:t>
    </dgm:pt>
    <dgm:pt modelId="{007FB6A3-43C6-4473-A7F3-42B9779C3305}" type="sibTrans" cxnId="{AD032A32-D05B-4DE4-9E35-417B5E0B4A62}">
      <dgm:prSet/>
      <dgm:spPr/>
      <dgm:t>
        <a:bodyPr/>
        <a:lstStyle/>
        <a:p>
          <a:endParaRPr lang="en-US"/>
        </a:p>
      </dgm:t>
    </dgm:pt>
    <dgm:pt modelId="{0ABFEF58-C573-4899-9A74-39F163DED5C1}">
      <dgm:prSet/>
      <dgm:spPr/>
      <dgm:t>
        <a:bodyPr/>
        <a:lstStyle/>
        <a:p>
          <a:r>
            <a:rPr lang="ko-KR"/>
            <a:t>사용자가 활용하기 쉽게 디자인</a:t>
          </a:r>
          <a:endParaRPr lang="en-US"/>
        </a:p>
      </dgm:t>
    </dgm:pt>
    <dgm:pt modelId="{99682E2A-4521-4851-8351-4325F3D89760}" type="parTrans" cxnId="{664F5605-09FF-4873-8143-861B0378FECB}">
      <dgm:prSet/>
      <dgm:spPr/>
      <dgm:t>
        <a:bodyPr/>
        <a:lstStyle/>
        <a:p>
          <a:endParaRPr lang="en-US"/>
        </a:p>
      </dgm:t>
    </dgm:pt>
    <dgm:pt modelId="{2B6334F9-7FC1-4607-9AFA-E11C9EE8E911}" type="sibTrans" cxnId="{664F5605-09FF-4873-8143-861B0378FECB}">
      <dgm:prSet/>
      <dgm:spPr/>
      <dgm:t>
        <a:bodyPr/>
        <a:lstStyle/>
        <a:p>
          <a:endParaRPr lang="en-US"/>
        </a:p>
      </dgm:t>
    </dgm:pt>
    <dgm:pt modelId="{75CC1F47-957A-4684-AA9E-8090A468D121}">
      <dgm:prSet/>
      <dgm:spPr/>
      <dgm:t>
        <a:bodyPr/>
        <a:lstStyle/>
        <a:p>
          <a:r>
            <a:rPr lang="ko-KR"/>
            <a:t>지속적인 유지보수 및 필요에 따른 개선</a:t>
          </a:r>
          <a:endParaRPr lang="en-US"/>
        </a:p>
      </dgm:t>
    </dgm:pt>
    <dgm:pt modelId="{EB49EAC1-B2B4-4368-B563-D6EA6DE74405}" type="parTrans" cxnId="{A47ED455-72A7-49FC-AFF8-864AC53AB570}">
      <dgm:prSet/>
      <dgm:spPr/>
      <dgm:t>
        <a:bodyPr/>
        <a:lstStyle/>
        <a:p>
          <a:endParaRPr lang="en-US"/>
        </a:p>
      </dgm:t>
    </dgm:pt>
    <dgm:pt modelId="{87DCFE83-51C2-492F-AD36-2DDC69E5EA64}" type="sibTrans" cxnId="{A47ED455-72A7-49FC-AFF8-864AC53AB570}">
      <dgm:prSet/>
      <dgm:spPr/>
      <dgm:t>
        <a:bodyPr/>
        <a:lstStyle/>
        <a:p>
          <a:endParaRPr lang="en-US"/>
        </a:p>
      </dgm:t>
    </dgm:pt>
    <dgm:pt modelId="{882B7D97-4E27-324F-8506-20B195D8CDE6}" type="pres">
      <dgm:prSet presAssocID="{C236DB47-B1FC-4C87-BAE5-97F0903E599F}" presName="Name0" presStyleCnt="0">
        <dgm:presLayoutVars>
          <dgm:dir/>
          <dgm:resizeHandles val="exact"/>
        </dgm:presLayoutVars>
      </dgm:prSet>
      <dgm:spPr/>
    </dgm:pt>
    <dgm:pt modelId="{78C958DE-6D9E-644C-8BBF-3AD3FD8E6390}" type="pres">
      <dgm:prSet presAssocID="{E9814068-74A3-4301-B15A-06C8B190C64E}" presName="node" presStyleLbl="node1" presStyleIdx="0" presStyleCnt="6">
        <dgm:presLayoutVars>
          <dgm:bulletEnabled val="1"/>
        </dgm:presLayoutVars>
      </dgm:prSet>
      <dgm:spPr/>
    </dgm:pt>
    <dgm:pt modelId="{3B119EED-2BD3-E840-85E7-1D3382559217}" type="pres">
      <dgm:prSet presAssocID="{D042306B-622D-49F3-B937-065213A095F8}" presName="sibTrans" presStyleLbl="sibTrans1D1" presStyleIdx="0" presStyleCnt="5"/>
      <dgm:spPr/>
    </dgm:pt>
    <dgm:pt modelId="{937D5394-CAD5-7D43-B877-3EF67BB18844}" type="pres">
      <dgm:prSet presAssocID="{D042306B-622D-49F3-B937-065213A095F8}" presName="connectorText" presStyleLbl="sibTrans1D1" presStyleIdx="0" presStyleCnt="5"/>
      <dgm:spPr/>
    </dgm:pt>
    <dgm:pt modelId="{5477A528-0637-DB42-BD37-3A9E72525E8D}" type="pres">
      <dgm:prSet presAssocID="{ADDC10C9-CE6F-4021-9121-65AE457DCE9A}" presName="node" presStyleLbl="node1" presStyleIdx="1" presStyleCnt="6">
        <dgm:presLayoutVars>
          <dgm:bulletEnabled val="1"/>
        </dgm:presLayoutVars>
      </dgm:prSet>
      <dgm:spPr/>
    </dgm:pt>
    <dgm:pt modelId="{8F8C72A2-4A94-0645-928B-8581B64E2DCE}" type="pres">
      <dgm:prSet presAssocID="{DA069FF1-84A1-489C-8C69-46965301347E}" presName="sibTrans" presStyleLbl="sibTrans1D1" presStyleIdx="1" presStyleCnt="5"/>
      <dgm:spPr/>
    </dgm:pt>
    <dgm:pt modelId="{6331E020-977B-0047-B436-DF3CA85FD9E5}" type="pres">
      <dgm:prSet presAssocID="{DA069FF1-84A1-489C-8C69-46965301347E}" presName="connectorText" presStyleLbl="sibTrans1D1" presStyleIdx="1" presStyleCnt="5"/>
      <dgm:spPr/>
    </dgm:pt>
    <dgm:pt modelId="{A2D598DD-5945-ED46-B8EC-1E43452DF68A}" type="pres">
      <dgm:prSet presAssocID="{5609C61C-AD7D-49AE-8DBD-2480208C02A3}" presName="node" presStyleLbl="node1" presStyleIdx="2" presStyleCnt="6">
        <dgm:presLayoutVars>
          <dgm:bulletEnabled val="1"/>
        </dgm:presLayoutVars>
      </dgm:prSet>
      <dgm:spPr/>
    </dgm:pt>
    <dgm:pt modelId="{02437A5E-F3C2-304D-BFC8-D86084064276}" type="pres">
      <dgm:prSet presAssocID="{6FBFE107-3C40-4168-A921-86BAA7452D03}" presName="sibTrans" presStyleLbl="sibTrans1D1" presStyleIdx="2" presStyleCnt="5"/>
      <dgm:spPr/>
    </dgm:pt>
    <dgm:pt modelId="{0197D7BE-9826-4045-BAA4-7C3E0B2EE440}" type="pres">
      <dgm:prSet presAssocID="{6FBFE107-3C40-4168-A921-86BAA7452D03}" presName="connectorText" presStyleLbl="sibTrans1D1" presStyleIdx="2" presStyleCnt="5"/>
      <dgm:spPr/>
    </dgm:pt>
    <dgm:pt modelId="{4A57F714-9726-E441-A4CE-E901F8E6C727}" type="pres">
      <dgm:prSet presAssocID="{650DB7F8-3386-4FAB-893E-D7F0CBDD7875}" presName="node" presStyleLbl="node1" presStyleIdx="3" presStyleCnt="6">
        <dgm:presLayoutVars>
          <dgm:bulletEnabled val="1"/>
        </dgm:presLayoutVars>
      </dgm:prSet>
      <dgm:spPr/>
    </dgm:pt>
    <dgm:pt modelId="{FA8EA6B9-E31E-D54A-881D-37F706BD1E2D}" type="pres">
      <dgm:prSet presAssocID="{007FB6A3-43C6-4473-A7F3-42B9779C3305}" presName="sibTrans" presStyleLbl="sibTrans1D1" presStyleIdx="3" presStyleCnt="5"/>
      <dgm:spPr/>
    </dgm:pt>
    <dgm:pt modelId="{B3AC3F5E-4721-8A43-8F22-349BFC71B80F}" type="pres">
      <dgm:prSet presAssocID="{007FB6A3-43C6-4473-A7F3-42B9779C3305}" presName="connectorText" presStyleLbl="sibTrans1D1" presStyleIdx="3" presStyleCnt="5"/>
      <dgm:spPr/>
    </dgm:pt>
    <dgm:pt modelId="{22D8C1BC-8201-0C40-8E3D-7D474204C616}" type="pres">
      <dgm:prSet presAssocID="{0ABFEF58-C573-4899-9A74-39F163DED5C1}" presName="node" presStyleLbl="node1" presStyleIdx="4" presStyleCnt="6">
        <dgm:presLayoutVars>
          <dgm:bulletEnabled val="1"/>
        </dgm:presLayoutVars>
      </dgm:prSet>
      <dgm:spPr/>
    </dgm:pt>
    <dgm:pt modelId="{D9C06F2A-B039-7F44-A5F3-B7C793F24E0E}" type="pres">
      <dgm:prSet presAssocID="{2B6334F9-7FC1-4607-9AFA-E11C9EE8E911}" presName="sibTrans" presStyleLbl="sibTrans1D1" presStyleIdx="4" presStyleCnt="5"/>
      <dgm:spPr/>
    </dgm:pt>
    <dgm:pt modelId="{D1A93618-594E-FD4D-B9BB-8A989F8B9E44}" type="pres">
      <dgm:prSet presAssocID="{2B6334F9-7FC1-4607-9AFA-E11C9EE8E911}" presName="connectorText" presStyleLbl="sibTrans1D1" presStyleIdx="4" presStyleCnt="5"/>
      <dgm:spPr/>
    </dgm:pt>
    <dgm:pt modelId="{E4ED9434-82FE-7B46-94B5-510D7A9AF695}" type="pres">
      <dgm:prSet presAssocID="{75CC1F47-957A-4684-AA9E-8090A468D121}" presName="node" presStyleLbl="node1" presStyleIdx="5" presStyleCnt="6">
        <dgm:presLayoutVars>
          <dgm:bulletEnabled val="1"/>
        </dgm:presLayoutVars>
      </dgm:prSet>
      <dgm:spPr/>
    </dgm:pt>
  </dgm:ptLst>
  <dgm:cxnLst>
    <dgm:cxn modelId="{34009E03-DD69-4B44-95EF-7B1018DB518B}" type="presOf" srcId="{5609C61C-AD7D-49AE-8DBD-2480208C02A3}" destId="{A2D598DD-5945-ED46-B8EC-1E43452DF68A}" srcOrd="0" destOrd="0" presId="urn:microsoft.com/office/officeart/2016/7/layout/RepeatingBendingProcessNew"/>
    <dgm:cxn modelId="{664F5605-09FF-4873-8143-861B0378FECB}" srcId="{C236DB47-B1FC-4C87-BAE5-97F0903E599F}" destId="{0ABFEF58-C573-4899-9A74-39F163DED5C1}" srcOrd="4" destOrd="0" parTransId="{99682E2A-4521-4851-8351-4325F3D89760}" sibTransId="{2B6334F9-7FC1-4607-9AFA-E11C9EE8E911}"/>
    <dgm:cxn modelId="{5F65080F-A323-1444-A4AC-1A1ADBCD2ADB}" type="presOf" srcId="{DA069FF1-84A1-489C-8C69-46965301347E}" destId="{6331E020-977B-0047-B436-DF3CA85FD9E5}" srcOrd="1" destOrd="0" presId="urn:microsoft.com/office/officeart/2016/7/layout/RepeatingBendingProcessNew"/>
    <dgm:cxn modelId="{4C966E1A-48E0-784F-9F0B-AA24311E3E7B}" type="presOf" srcId="{007FB6A3-43C6-4473-A7F3-42B9779C3305}" destId="{FA8EA6B9-E31E-D54A-881D-37F706BD1E2D}" srcOrd="0" destOrd="0" presId="urn:microsoft.com/office/officeart/2016/7/layout/RepeatingBendingProcessNew"/>
    <dgm:cxn modelId="{45DCA020-5255-8F4F-A280-AA59ED059D4B}" type="presOf" srcId="{0ABFEF58-C573-4899-9A74-39F163DED5C1}" destId="{22D8C1BC-8201-0C40-8E3D-7D474204C616}" srcOrd="0" destOrd="0" presId="urn:microsoft.com/office/officeart/2016/7/layout/RepeatingBendingProcessNew"/>
    <dgm:cxn modelId="{ABB33E2D-409D-FF4A-BC02-7AEF62DF34A8}" type="presOf" srcId="{650DB7F8-3386-4FAB-893E-D7F0CBDD7875}" destId="{4A57F714-9726-E441-A4CE-E901F8E6C727}" srcOrd="0" destOrd="0" presId="urn:microsoft.com/office/officeart/2016/7/layout/RepeatingBendingProcessNew"/>
    <dgm:cxn modelId="{5E779930-A791-44A3-9835-A728E1661563}" srcId="{C236DB47-B1FC-4C87-BAE5-97F0903E599F}" destId="{5609C61C-AD7D-49AE-8DBD-2480208C02A3}" srcOrd="2" destOrd="0" parTransId="{4939E43D-EF2B-43CE-98C2-E7D74D4965A5}" sibTransId="{6FBFE107-3C40-4168-A921-86BAA7452D03}"/>
    <dgm:cxn modelId="{AD032A32-D05B-4DE4-9E35-417B5E0B4A62}" srcId="{C236DB47-B1FC-4C87-BAE5-97F0903E599F}" destId="{650DB7F8-3386-4FAB-893E-D7F0CBDD7875}" srcOrd="3" destOrd="0" parTransId="{8A1CCCDC-603C-40C9-BB1A-ECAFB0A37141}" sibTransId="{007FB6A3-43C6-4473-A7F3-42B9779C3305}"/>
    <dgm:cxn modelId="{2FB33B32-F3C6-8B47-9262-5A348605CB51}" type="presOf" srcId="{C236DB47-B1FC-4C87-BAE5-97F0903E599F}" destId="{882B7D97-4E27-324F-8506-20B195D8CDE6}" srcOrd="0" destOrd="0" presId="urn:microsoft.com/office/officeart/2016/7/layout/RepeatingBendingProcessNew"/>
    <dgm:cxn modelId="{F1B06F4A-A7F2-492C-9AD9-0C95E998D269}" srcId="{C236DB47-B1FC-4C87-BAE5-97F0903E599F}" destId="{ADDC10C9-CE6F-4021-9121-65AE457DCE9A}" srcOrd="1" destOrd="0" parTransId="{D16BD1F1-22EC-48F7-94FA-F5D939612B03}" sibTransId="{DA069FF1-84A1-489C-8C69-46965301347E}"/>
    <dgm:cxn modelId="{6912A64D-F883-6248-BAB5-E859A1240A02}" type="presOf" srcId="{75CC1F47-957A-4684-AA9E-8090A468D121}" destId="{E4ED9434-82FE-7B46-94B5-510D7A9AF695}" srcOrd="0" destOrd="0" presId="urn:microsoft.com/office/officeart/2016/7/layout/RepeatingBendingProcessNew"/>
    <dgm:cxn modelId="{2ACDE850-937B-4CBB-8256-82ADF1CEF569}" srcId="{C236DB47-B1FC-4C87-BAE5-97F0903E599F}" destId="{E9814068-74A3-4301-B15A-06C8B190C64E}" srcOrd="0" destOrd="0" parTransId="{9BC64D63-431E-4B9F-BBAE-B77C714385ED}" sibTransId="{D042306B-622D-49F3-B937-065213A095F8}"/>
    <dgm:cxn modelId="{A47ED455-72A7-49FC-AFF8-864AC53AB570}" srcId="{C236DB47-B1FC-4C87-BAE5-97F0903E599F}" destId="{75CC1F47-957A-4684-AA9E-8090A468D121}" srcOrd="5" destOrd="0" parTransId="{EB49EAC1-B2B4-4368-B563-D6EA6DE74405}" sibTransId="{87DCFE83-51C2-492F-AD36-2DDC69E5EA64}"/>
    <dgm:cxn modelId="{DDB9E058-43B9-9142-9BC8-1E29F6BC14A3}" type="presOf" srcId="{D042306B-622D-49F3-B937-065213A095F8}" destId="{937D5394-CAD5-7D43-B877-3EF67BB18844}" srcOrd="1" destOrd="0" presId="urn:microsoft.com/office/officeart/2016/7/layout/RepeatingBendingProcessNew"/>
    <dgm:cxn modelId="{D51EFC6A-7410-5448-BE6F-D73A9CF09F6E}" type="presOf" srcId="{007FB6A3-43C6-4473-A7F3-42B9779C3305}" destId="{B3AC3F5E-4721-8A43-8F22-349BFC71B80F}" srcOrd="1" destOrd="0" presId="urn:microsoft.com/office/officeart/2016/7/layout/RepeatingBendingProcessNew"/>
    <dgm:cxn modelId="{D6B07175-FD35-7F4C-9E48-52A558CBA3FC}" type="presOf" srcId="{D042306B-622D-49F3-B937-065213A095F8}" destId="{3B119EED-2BD3-E840-85E7-1D3382559217}" srcOrd="0" destOrd="0" presId="urn:microsoft.com/office/officeart/2016/7/layout/RepeatingBendingProcessNew"/>
    <dgm:cxn modelId="{D8F7F97B-9A30-8748-AC11-87FC0A7563C4}" type="presOf" srcId="{DA069FF1-84A1-489C-8C69-46965301347E}" destId="{8F8C72A2-4A94-0645-928B-8581B64E2DCE}" srcOrd="0" destOrd="0" presId="urn:microsoft.com/office/officeart/2016/7/layout/RepeatingBendingProcessNew"/>
    <dgm:cxn modelId="{34A65180-A92F-D04A-AF10-773BF4F1BCA4}" type="presOf" srcId="{2B6334F9-7FC1-4607-9AFA-E11C9EE8E911}" destId="{D9C06F2A-B039-7F44-A5F3-B7C793F24E0E}" srcOrd="0" destOrd="0" presId="urn:microsoft.com/office/officeart/2016/7/layout/RepeatingBendingProcessNew"/>
    <dgm:cxn modelId="{EBD2079D-8C6C-7440-934D-5E2EC136FABA}" type="presOf" srcId="{6FBFE107-3C40-4168-A921-86BAA7452D03}" destId="{02437A5E-F3C2-304D-BFC8-D86084064276}" srcOrd="0" destOrd="0" presId="urn:microsoft.com/office/officeart/2016/7/layout/RepeatingBendingProcessNew"/>
    <dgm:cxn modelId="{E1009CCB-C5B3-5240-A736-64223DADCDB2}" type="presOf" srcId="{E9814068-74A3-4301-B15A-06C8B190C64E}" destId="{78C958DE-6D9E-644C-8BBF-3AD3FD8E6390}" srcOrd="0" destOrd="0" presId="urn:microsoft.com/office/officeart/2016/7/layout/RepeatingBendingProcessNew"/>
    <dgm:cxn modelId="{75B85ACF-0427-874C-B02A-198E6BEFA76A}" type="presOf" srcId="{ADDC10C9-CE6F-4021-9121-65AE457DCE9A}" destId="{5477A528-0637-DB42-BD37-3A9E72525E8D}" srcOrd="0" destOrd="0" presId="urn:microsoft.com/office/officeart/2016/7/layout/RepeatingBendingProcessNew"/>
    <dgm:cxn modelId="{AE0D53DB-05D6-684C-BCF7-3C47B5D921C9}" type="presOf" srcId="{6FBFE107-3C40-4168-A921-86BAA7452D03}" destId="{0197D7BE-9826-4045-BAA4-7C3E0B2EE440}" srcOrd="1" destOrd="0" presId="urn:microsoft.com/office/officeart/2016/7/layout/RepeatingBendingProcessNew"/>
    <dgm:cxn modelId="{8BC05CFE-0BED-154E-A5CD-94296490EAB6}" type="presOf" srcId="{2B6334F9-7FC1-4607-9AFA-E11C9EE8E911}" destId="{D1A93618-594E-FD4D-B9BB-8A989F8B9E44}" srcOrd="1" destOrd="0" presId="urn:microsoft.com/office/officeart/2016/7/layout/RepeatingBendingProcessNew"/>
    <dgm:cxn modelId="{6C86D306-B4FC-674A-B72D-C398150FA609}" type="presParOf" srcId="{882B7D97-4E27-324F-8506-20B195D8CDE6}" destId="{78C958DE-6D9E-644C-8BBF-3AD3FD8E6390}" srcOrd="0" destOrd="0" presId="urn:microsoft.com/office/officeart/2016/7/layout/RepeatingBendingProcessNew"/>
    <dgm:cxn modelId="{80AEAD23-C977-C647-945C-5D495AEFE9B0}" type="presParOf" srcId="{882B7D97-4E27-324F-8506-20B195D8CDE6}" destId="{3B119EED-2BD3-E840-85E7-1D3382559217}" srcOrd="1" destOrd="0" presId="urn:microsoft.com/office/officeart/2016/7/layout/RepeatingBendingProcessNew"/>
    <dgm:cxn modelId="{FDA3A450-4370-6B40-9D7C-43F03AE3A455}" type="presParOf" srcId="{3B119EED-2BD3-E840-85E7-1D3382559217}" destId="{937D5394-CAD5-7D43-B877-3EF67BB18844}" srcOrd="0" destOrd="0" presId="urn:microsoft.com/office/officeart/2016/7/layout/RepeatingBendingProcessNew"/>
    <dgm:cxn modelId="{8103E766-7DBE-B444-B355-66208C43D27D}" type="presParOf" srcId="{882B7D97-4E27-324F-8506-20B195D8CDE6}" destId="{5477A528-0637-DB42-BD37-3A9E72525E8D}" srcOrd="2" destOrd="0" presId="urn:microsoft.com/office/officeart/2016/7/layout/RepeatingBendingProcessNew"/>
    <dgm:cxn modelId="{D74D64E2-FC4B-6348-B27B-C5E812232E0A}" type="presParOf" srcId="{882B7D97-4E27-324F-8506-20B195D8CDE6}" destId="{8F8C72A2-4A94-0645-928B-8581B64E2DCE}" srcOrd="3" destOrd="0" presId="urn:microsoft.com/office/officeart/2016/7/layout/RepeatingBendingProcessNew"/>
    <dgm:cxn modelId="{524AE348-DE11-3E4D-8F58-9E2180300412}" type="presParOf" srcId="{8F8C72A2-4A94-0645-928B-8581B64E2DCE}" destId="{6331E020-977B-0047-B436-DF3CA85FD9E5}" srcOrd="0" destOrd="0" presId="urn:microsoft.com/office/officeart/2016/7/layout/RepeatingBendingProcessNew"/>
    <dgm:cxn modelId="{A2BC5DFB-A96D-E945-B43D-C9304E3EC4D1}" type="presParOf" srcId="{882B7D97-4E27-324F-8506-20B195D8CDE6}" destId="{A2D598DD-5945-ED46-B8EC-1E43452DF68A}" srcOrd="4" destOrd="0" presId="urn:microsoft.com/office/officeart/2016/7/layout/RepeatingBendingProcessNew"/>
    <dgm:cxn modelId="{44D32D43-C7FE-6344-ABB4-4A0543E88413}" type="presParOf" srcId="{882B7D97-4E27-324F-8506-20B195D8CDE6}" destId="{02437A5E-F3C2-304D-BFC8-D86084064276}" srcOrd="5" destOrd="0" presId="urn:microsoft.com/office/officeart/2016/7/layout/RepeatingBendingProcessNew"/>
    <dgm:cxn modelId="{EB6CEAE5-B94D-A745-B22D-9DC3A68D47C1}" type="presParOf" srcId="{02437A5E-F3C2-304D-BFC8-D86084064276}" destId="{0197D7BE-9826-4045-BAA4-7C3E0B2EE440}" srcOrd="0" destOrd="0" presId="urn:microsoft.com/office/officeart/2016/7/layout/RepeatingBendingProcessNew"/>
    <dgm:cxn modelId="{76676425-B00F-C444-B3E8-DD2050F589D0}" type="presParOf" srcId="{882B7D97-4E27-324F-8506-20B195D8CDE6}" destId="{4A57F714-9726-E441-A4CE-E901F8E6C727}" srcOrd="6" destOrd="0" presId="urn:microsoft.com/office/officeart/2016/7/layout/RepeatingBendingProcessNew"/>
    <dgm:cxn modelId="{F8BE67EB-8061-464A-8FD6-78CB595B3C69}" type="presParOf" srcId="{882B7D97-4E27-324F-8506-20B195D8CDE6}" destId="{FA8EA6B9-E31E-D54A-881D-37F706BD1E2D}" srcOrd="7" destOrd="0" presId="urn:microsoft.com/office/officeart/2016/7/layout/RepeatingBendingProcessNew"/>
    <dgm:cxn modelId="{E5138F8E-2A45-FE4A-9958-540D794FA9D4}" type="presParOf" srcId="{FA8EA6B9-E31E-D54A-881D-37F706BD1E2D}" destId="{B3AC3F5E-4721-8A43-8F22-349BFC71B80F}" srcOrd="0" destOrd="0" presId="urn:microsoft.com/office/officeart/2016/7/layout/RepeatingBendingProcessNew"/>
    <dgm:cxn modelId="{CDB641E2-D5BE-6B4F-9BA2-4F87456C6E80}" type="presParOf" srcId="{882B7D97-4E27-324F-8506-20B195D8CDE6}" destId="{22D8C1BC-8201-0C40-8E3D-7D474204C616}" srcOrd="8" destOrd="0" presId="urn:microsoft.com/office/officeart/2016/7/layout/RepeatingBendingProcessNew"/>
    <dgm:cxn modelId="{D8268610-BF47-8F47-83AC-ED808045C87A}" type="presParOf" srcId="{882B7D97-4E27-324F-8506-20B195D8CDE6}" destId="{D9C06F2A-B039-7F44-A5F3-B7C793F24E0E}" srcOrd="9" destOrd="0" presId="urn:microsoft.com/office/officeart/2016/7/layout/RepeatingBendingProcessNew"/>
    <dgm:cxn modelId="{CE867A4D-3557-E246-82F0-FF52530D3ADD}" type="presParOf" srcId="{D9C06F2A-B039-7F44-A5F3-B7C793F24E0E}" destId="{D1A93618-594E-FD4D-B9BB-8A989F8B9E44}" srcOrd="0" destOrd="0" presId="urn:microsoft.com/office/officeart/2016/7/layout/RepeatingBendingProcessNew"/>
    <dgm:cxn modelId="{7F74DCD1-8CE3-BD48-935E-BF4899BABE03}" type="presParOf" srcId="{882B7D97-4E27-324F-8506-20B195D8CDE6}" destId="{E4ED9434-82FE-7B46-94B5-510D7A9AF69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A95BDF-E6DF-4C0D-BBDB-AAF970B75B1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FD842B-E833-4F49-BAB3-0989D16BDF27}">
      <dgm:prSet/>
      <dgm:spPr/>
      <dgm:t>
        <a:bodyPr/>
        <a:lstStyle/>
        <a:p>
          <a:r>
            <a:rPr lang="en-US" b="0" i="0" baseline="0"/>
            <a:t>'</a:t>
          </a:r>
          <a:r>
            <a:rPr lang="ko-KR" b="0" i="0" baseline="0"/>
            <a:t>노리케어’</a:t>
          </a:r>
          <a:endParaRPr lang="en-US"/>
        </a:p>
      </dgm:t>
    </dgm:pt>
    <dgm:pt modelId="{6A476BDD-CFBD-4162-AD6A-780B7CF9F3C3}" type="parTrans" cxnId="{75A6C27C-2388-44FD-9C65-0FEC1C74E79E}">
      <dgm:prSet/>
      <dgm:spPr/>
      <dgm:t>
        <a:bodyPr/>
        <a:lstStyle/>
        <a:p>
          <a:endParaRPr lang="en-US"/>
        </a:p>
      </dgm:t>
    </dgm:pt>
    <dgm:pt modelId="{2EEB3E37-8340-4674-88E0-2E951D7CD4E7}" type="sibTrans" cxnId="{75A6C27C-2388-44FD-9C65-0FEC1C74E79E}">
      <dgm:prSet/>
      <dgm:spPr/>
      <dgm:t>
        <a:bodyPr/>
        <a:lstStyle/>
        <a:p>
          <a:endParaRPr lang="en-US"/>
        </a:p>
      </dgm:t>
    </dgm:pt>
    <dgm:pt modelId="{983DFC8D-A5A9-4168-8DCD-590B7E5CC744}">
      <dgm:prSet/>
      <dgm:spPr/>
      <dgm:t>
        <a:bodyPr/>
        <a:lstStyle/>
        <a:p>
          <a:r>
            <a:rPr lang="ko-KR" baseline="0"/>
            <a:t>맞춤형 운동 프로그램</a:t>
          </a:r>
          <a:endParaRPr lang="en-US"/>
        </a:p>
      </dgm:t>
    </dgm:pt>
    <dgm:pt modelId="{0B07A7CD-92B5-41DC-9FA5-3D2FF19F3CDF}" type="parTrans" cxnId="{DDB58A8F-DB30-42DF-BE29-2A186CD8271A}">
      <dgm:prSet/>
      <dgm:spPr/>
      <dgm:t>
        <a:bodyPr/>
        <a:lstStyle/>
        <a:p>
          <a:endParaRPr lang="en-US"/>
        </a:p>
      </dgm:t>
    </dgm:pt>
    <dgm:pt modelId="{6A8E4856-271B-4776-9FA8-B6BFC5BAC1C9}" type="sibTrans" cxnId="{DDB58A8F-DB30-42DF-BE29-2A186CD8271A}">
      <dgm:prSet/>
      <dgm:spPr/>
      <dgm:t>
        <a:bodyPr/>
        <a:lstStyle/>
        <a:p>
          <a:endParaRPr lang="en-US"/>
        </a:p>
      </dgm:t>
    </dgm:pt>
    <dgm:pt modelId="{656423BC-8425-49C4-9D03-4EAFA70DC305}">
      <dgm:prSet/>
      <dgm:spPr/>
      <dgm:t>
        <a:bodyPr/>
        <a:lstStyle/>
        <a:p>
          <a:r>
            <a:rPr lang="ko-KR" baseline="0"/>
            <a:t>노인운동전문가</a:t>
          </a:r>
          <a:endParaRPr lang="en-US"/>
        </a:p>
      </dgm:t>
    </dgm:pt>
    <dgm:pt modelId="{5D2C62DE-B8D1-4CBC-A4C2-2C691C1617BD}" type="parTrans" cxnId="{EA1916EB-64AE-4394-BAEF-E172F7D9FB54}">
      <dgm:prSet/>
      <dgm:spPr/>
      <dgm:t>
        <a:bodyPr/>
        <a:lstStyle/>
        <a:p>
          <a:endParaRPr lang="en-US"/>
        </a:p>
      </dgm:t>
    </dgm:pt>
    <dgm:pt modelId="{DA0A66FA-460A-45C7-8336-A168D6CAEC4E}" type="sibTrans" cxnId="{EA1916EB-64AE-4394-BAEF-E172F7D9FB54}">
      <dgm:prSet/>
      <dgm:spPr/>
      <dgm:t>
        <a:bodyPr/>
        <a:lstStyle/>
        <a:p>
          <a:endParaRPr lang="en-US"/>
        </a:p>
      </dgm:t>
    </dgm:pt>
    <dgm:pt modelId="{FAC956D8-90D8-4C18-9AA2-6BED39E9312C}">
      <dgm:prSet/>
      <dgm:spPr/>
      <dgm:t>
        <a:bodyPr/>
        <a:lstStyle/>
        <a:p>
          <a:r>
            <a:rPr lang="ko-KR" baseline="0"/>
            <a:t>운동 영양 코칭</a:t>
          </a:r>
          <a:r>
            <a:rPr lang="en-US" baseline="0"/>
            <a:t>,</a:t>
          </a:r>
          <a:r>
            <a:rPr lang="ko-KR" baseline="0"/>
            <a:t> 가이드</a:t>
          </a:r>
          <a:r>
            <a:rPr lang="en-US" baseline="0"/>
            <a:t>(</a:t>
          </a:r>
          <a:r>
            <a:rPr lang="ko-KR" baseline="0"/>
            <a:t>온</a:t>
          </a:r>
          <a:r>
            <a:rPr lang="en-US" baseline="0"/>
            <a:t>/</a:t>
          </a:r>
          <a:r>
            <a:rPr lang="ko-KR" baseline="0"/>
            <a:t>오프라인</a:t>
          </a:r>
          <a:r>
            <a:rPr lang="en-US" baseline="0"/>
            <a:t>)</a:t>
          </a:r>
          <a:endParaRPr lang="en-US"/>
        </a:p>
      </dgm:t>
    </dgm:pt>
    <dgm:pt modelId="{6EBC1538-4F0C-4CAD-B65C-858EA22D77C8}" type="parTrans" cxnId="{4E389EAC-0089-4AAA-84B4-3C2F88BC7E36}">
      <dgm:prSet/>
      <dgm:spPr/>
      <dgm:t>
        <a:bodyPr/>
        <a:lstStyle/>
        <a:p>
          <a:endParaRPr lang="en-US"/>
        </a:p>
      </dgm:t>
    </dgm:pt>
    <dgm:pt modelId="{41ECFFCF-23DE-4560-9F1C-3901DFBA17E6}" type="sibTrans" cxnId="{4E389EAC-0089-4AAA-84B4-3C2F88BC7E36}">
      <dgm:prSet/>
      <dgm:spPr/>
      <dgm:t>
        <a:bodyPr/>
        <a:lstStyle/>
        <a:p>
          <a:endParaRPr lang="en-US"/>
        </a:p>
      </dgm:t>
    </dgm:pt>
    <dgm:pt modelId="{9E1D93D4-DE97-4492-971B-82F50FA8A07E}">
      <dgm:prSet/>
      <dgm:spPr/>
      <dgm:t>
        <a:bodyPr/>
        <a:lstStyle/>
        <a:p>
          <a:r>
            <a:rPr lang="ko-KR" baseline="0" dirty="0"/>
            <a:t>근감소증 운동 </a:t>
          </a:r>
          <a:r>
            <a:rPr lang="en-US" baseline="0" dirty="0"/>
            <a:t>+</a:t>
          </a:r>
          <a:r>
            <a:rPr lang="ko-KR" baseline="0" dirty="0"/>
            <a:t> 영양 중재 프로토콜</a:t>
          </a:r>
          <a:endParaRPr lang="en-US" dirty="0"/>
        </a:p>
      </dgm:t>
    </dgm:pt>
    <dgm:pt modelId="{DF51A5BF-0F88-4A30-9D52-26E82B42AA29}" type="parTrans" cxnId="{0179FE2D-2198-430B-A1EC-DE82236C2FCA}">
      <dgm:prSet/>
      <dgm:spPr/>
      <dgm:t>
        <a:bodyPr/>
        <a:lstStyle/>
        <a:p>
          <a:endParaRPr lang="en-US"/>
        </a:p>
      </dgm:t>
    </dgm:pt>
    <dgm:pt modelId="{05ED6C20-04A2-46E4-A98C-28A220EC3238}" type="sibTrans" cxnId="{0179FE2D-2198-430B-A1EC-DE82236C2FCA}">
      <dgm:prSet/>
      <dgm:spPr/>
      <dgm:t>
        <a:bodyPr/>
        <a:lstStyle/>
        <a:p>
          <a:endParaRPr lang="en-US"/>
        </a:p>
      </dgm:t>
    </dgm:pt>
    <dgm:pt modelId="{3C570445-E070-4BED-95C2-D0F58384D216}">
      <dgm:prSet/>
      <dgm:spPr/>
      <dgm:t>
        <a:bodyPr/>
        <a:lstStyle/>
        <a:p>
          <a:r>
            <a:rPr lang="ko-KR" baseline="0" dirty="0"/>
            <a:t>사용자 경험과 편의성 </a:t>
          </a:r>
          <a:endParaRPr lang="en-US" dirty="0"/>
        </a:p>
      </dgm:t>
    </dgm:pt>
    <dgm:pt modelId="{11A92700-A2DF-4766-92CA-A6C1E2AD1A05}" type="parTrans" cxnId="{748F696B-36A7-42F8-A2EA-0F89736D8334}">
      <dgm:prSet/>
      <dgm:spPr/>
      <dgm:t>
        <a:bodyPr/>
        <a:lstStyle/>
        <a:p>
          <a:endParaRPr lang="en-US"/>
        </a:p>
      </dgm:t>
    </dgm:pt>
    <dgm:pt modelId="{537DAB8D-E939-434E-B2DE-7EA61048A20F}" type="sibTrans" cxnId="{748F696B-36A7-42F8-A2EA-0F89736D8334}">
      <dgm:prSet/>
      <dgm:spPr/>
      <dgm:t>
        <a:bodyPr/>
        <a:lstStyle/>
        <a:p>
          <a:endParaRPr lang="en-US"/>
        </a:p>
      </dgm:t>
    </dgm:pt>
    <dgm:pt modelId="{8F7C3394-1B0B-4A59-9217-8ECBBC58BF69}">
      <dgm:prSet/>
      <dgm:spPr/>
      <dgm:t>
        <a:bodyPr/>
        <a:lstStyle/>
        <a:p>
          <a:r>
            <a:rPr lang="ko-KR" baseline="0" dirty="0"/>
            <a:t>집에서 혼자 </a:t>
          </a:r>
          <a:r>
            <a:rPr lang="en-US" baseline="0" dirty="0"/>
            <a:t>SFT </a:t>
          </a:r>
          <a:r>
            <a:rPr lang="ko-KR" baseline="0" dirty="0"/>
            <a:t>측정해 사용자가 집 안에서 편안하게 측정할 수 있어 편의성이 높다</a:t>
          </a:r>
          <a:r>
            <a:rPr lang="en-US" baseline="0" dirty="0"/>
            <a:t>. </a:t>
          </a:r>
          <a:endParaRPr lang="en-US" dirty="0"/>
        </a:p>
      </dgm:t>
    </dgm:pt>
    <dgm:pt modelId="{1F606A5B-EC0D-46C9-AA76-D5194B645A69}" type="parTrans" cxnId="{888FFD86-6DA8-4D71-B689-76614614FE4E}">
      <dgm:prSet/>
      <dgm:spPr/>
      <dgm:t>
        <a:bodyPr/>
        <a:lstStyle/>
        <a:p>
          <a:endParaRPr lang="en-US"/>
        </a:p>
      </dgm:t>
    </dgm:pt>
    <dgm:pt modelId="{6E004B01-D1E2-4323-B870-A0333766F9ED}" type="sibTrans" cxnId="{888FFD86-6DA8-4D71-B689-76614614FE4E}">
      <dgm:prSet/>
      <dgm:spPr/>
      <dgm:t>
        <a:bodyPr/>
        <a:lstStyle/>
        <a:p>
          <a:endParaRPr lang="en-US"/>
        </a:p>
      </dgm:t>
    </dgm:pt>
    <dgm:pt modelId="{C18668C3-2A97-4C94-8A27-F795CE30EE99}">
      <dgm:prSet/>
      <dgm:spPr/>
      <dgm:t>
        <a:bodyPr/>
        <a:lstStyle/>
        <a:p>
          <a:r>
            <a:rPr lang="ko-KR" baseline="0" dirty="0"/>
            <a:t>특히 특별한 장비 없이도 측정이 가능한 경우 사용자의 참여도와 효율성을 높임</a:t>
          </a:r>
          <a:endParaRPr lang="en-US" dirty="0"/>
        </a:p>
      </dgm:t>
    </dgm:pt>
    <dgm:pt modelId="{BF30301D-808D-4486-ADD2-B787E744B582}" type="parTrans" cxnId="{4AEB605F-4665-4A17-8767-805956CE3616}">
      <dgm:prSet/>
      <dgm:spPr/>
      <dgm:t>
        <a:bodyPr/>
        <a:lstStyle/>
        <a:p>
          <a:endParaRPr lang="en-US"/>
        </a:p>
      </dgm:t>
    </dgm:pt>
    <dgm:pt modelId="{4F0A76F6-863C-414B-8EF5-F632AB64ADAF}" type="sibTrans" cxnId="{4AEB605F-4665-4A17-8767-805956CE3616}">
      <dgm:prSet/>
      <dgm:spPr/>
      <dgm:t>
        <a:bodyPr/>
        <a:lstStyle/>
        <a:p>
          <a:endParaRPr lang="en-US"/>
        </a:p>
      </dgm:t>
    </dgm:pt>
    <dgm:pt modelId="{1C8183A5-023A-4E50-9F9F-5C2C824A5BD9}">
      <dgm:prSet/>
      <dgm:spPr/>
      <dgm:t>
        <a:bodyPr/>
        <a:lstStyle/>
        <a:p>
          <a:r>
            <a:rPr lang="ko-KR" baseline="0"/>
            <a:t>비용</a:t>
          </a:r>
          <a:endParaRPr lang="en-US"/>
        </a:p>
      </dgm:t>
    </dgm:pt>
    <dgm:pt modelId="{C5B73EC5-4899-41FE-A71A-316FCD70C50D}" type="parTrans" cxnId="{5FF17E04-514C-4672-AE38-E3B9E2D13333}">
      <dgm:prSet/>
      <dgm:spPr/>
      <dgm:t>
        <a:bodyPr/>
        <a:lstStyle/>
        <a:p>
          <a:endParaRPr lang="en-US"/>
        </a:p>
      </dgm:t>
    </dgm:pt>
    <dgm:pt modelId="{3A6244D4-6D00-40E9-80A0-F53827B375E8}" type="sibTrans" cxnId="{5FF17E04-514C-4672-AE38-E3B9E2D13333}">
      <dgm:prSet/>
      <dgm:spPr/>
      <dgm:t>
        <a:bodyPr/>
        <a:lstStyle/>
        <a:p>
          <a:endParaRPr lang="en-US"/>
        </a:p>
      </dgm:t>
    </dgm:pt>
    <dgm:pt modelId="{3D4B1E26-1436-46B5-86B1-1918AC233249}">
      <dgm:prSet/>
      <dgm:spPr/>
      <dgm:t>
        <a:bodyPr/>
        <a:lstStyle/>
        <a:p>
          <a:r>
            <a:rPr lang="ko-KR" baseline="0"/>
            <a:t>노리케어와 같은 전문 서비스는 전문가의 지원을 받기 때문에 추가적인 비용 발생 가능</a:t>
          </a:r>
          <a:endParaRPr lang="en-US"/>
        </a:p>
      </dgm:t>
    </dgm:pt>
    <dgm:pt modelId="{1390895F-1ACD-4AF4-95A8-F868832408A2}" type="parTrans" cxnId="{1DD64410-30DF-42CC-9BD9-54D01BF4754D}">
      <dgm:prSet/>
      <dgm:spPr/>
      <dgm:t>
        <a:bodyPr/>
        <a:lstStyle/>
        <a:p>
          <a:endParaRPr lang="en-US"/>
        </a:p>
      </dgm:t>
    </dgm:pt>
    <dgm:pt modelId="{2B6779D4-C973-4199-A49D-3C8E2C489416}" type="sibTrans" cxnId="{1DD64410-30DF-42CC-9BD9-54D01BF4754D}">
      <dgm:prSet/>
      <dgm:spPr/>
      <dgm:t>
        <a:bodyPr/>
        <a:lstStyle/>
        <a:p>
          <a:endParaRPr lang="en-US"/>
        </a:p>
      </dgm:t>
    </dgm:pt>
    <dgm:pt modelId="{F712DA68-5A6D-4C36-B8AE-39AFB2CDB170}">
      <dgm:prSet/>
      <dgm:spPr/>
      <dgm:t>
        <a:bodyPr/>
        <a:lstStyle/>
        <a:p>
          <a:r>
            <a:rPr lang="ko-KR" baseline="0"/>
            <a:t>또한 병원이나 헬스장 등의 시설 이용 비용도 고려해야 한다</a:t>
          </a:r>
          <a:r>
            <a:rPr lang="en-US" baseline="0"/>
            <a:t>.</a:t>
          </a:r>
          <a:r>
            <a:rPr lang="ko-KR" baseline="0"/>
            <a:t> </a:t>
          </a:r>
          <a:endParaRPr lang="en-US"/>
        </a:p>
      </dgm:t>
    </dgm:pt>
    <dgm:pt modelId="{2ADE5649-7AA9-4974-ACAC-7A471BAE6B94}" type="parTrans" cxnId="{F80E66BF-3668-449C-B6ED-82974B65EF10}">
      <dgm:prSet/>
      <dgm:spPr/>
      <dgm:t>
        <a:bodyPr/>
        <a:lstStyle/>
        <a:p>
          <a:endParaRPr lang="en-US"/>
        </a:p>
      </dgm:t>
    </dgm:pt>
    <dgm:pt modelId="{C77B8B2E-3879-4275-96F0-FA091AB0FB3B}" type="sibTrans" cxnId="{F80E66BF-3668-449C-B6ED-82974B65EF10}">
      <dgm:prSet/>
      <dgm:spPr/>
      <dgm:t>
        <a:bodyPr/>
        <a:lstStyle/>
        <a:p>
          <a:endParaRPr lang="en-US"/>
        </a:p>
      </dgm:t>
    </dgm:pt>
    <dgm:pt modelId="{78EA964B-6E49-4A69-BBCE-793899EECBC9}">
      <dgm:prSet/>
      <dgm:spPr/>
      <dgm:t>
        <a:bodyPr/>
        <a:lstStyle/>
        <a:p>
          <a:r>
            <a:rPr lang="ko-KR" baseline="0"/>
            <a:t>개인 스마트폰을 이용해 원하는 장소에서 본인의 운동 수행능력 파악 가능</a:t>
          </a:r>
          <a:endParaRPr lang="en-US"/>
        </a:p>
      </dgm:t>
    </dgm:pt>
    <dgm:pt modelId="{DE7E8494-A543-4F8A-8619-386E82A92C98}" type="parTrans" cxnId="{8F1F098F-FFED-48F3-A2F0-612535492F95}">
      <dgm:prSet/>
      <dgm:spPr/>
      <dgm:t>
        <a:bodyPr/>
        <a:lstStyle/>
        <a:p>
          <a:endParaRPr lang="en-US"/>
        </a:p>
      </dgm:t>
    </dgm:pt>
    <dgm:pt modelId="{3DB3A890-0E99-4523-816C-2C46B89A76AC}" type="sibTrans" cxnId="{8F1F098F-FFED-48F3-A2F0-612535492F95}">
      <dgm:prSet/>
      <dgm:spPr/>
      <dgm:t>
        <a:bodyPr/>
        <a:lstStyle/>
        <a:p>
          <a:endParaRPr lang="en-US"/>
        </a:p>
      </dgm:t>
    </dgm:pt>
    <dgm:pt modelId="{50F002CA-9ACD-1A41-B907-4AD179CD1887}">
      <dgm:prSet/>
      <dgm:spPr/>
      <dgm:t>
        <a:bodyPr/>
        <a:lstStyle/>
        <a:p>
          <a:r>
            <a:rPr lang="en-US" altLang="ko-KR" baseline="0" dirty="0"/>
            <a:t>		</a:t>
          </a:r>
          <a:r>
            <a:rPr lang="ko-KR" baseline="0" dirty="0">
              <a:highlight>
                <a:srgbClr val="FF0000"/>
              </a:highlight>
            </a:rPr>
            <a:t>이번 프로젝트와의 차별성</a:t>
          </a:r>
          <a:endParaRPr lang="en-US" dirty="0"/>
        </a:p>
      </dgm:t>
    </dgm:pt>
    <dgm:pt modelId="{D7B9DEA0-DEC3-134C-96D1-8B9AD7C848C7}" type="parTrans" cxnId="{5324E3FD-B94A-D949-91B4-D5BB17C81A37}">
      <dgm:prSet/>
      <dgm:spPr/>
      <dgm:t>
        <a:bodyPr/>
        <a:lstStyle/>
        <a:p>
          <a:pPr latinLnBrk="1"/>
          <a:endParaRPr lang="ko-KR" altLang="en-US"/>
        </a:p>
      </dgm:t>
    </dgm:pt>
    <dgm:pt modelId="{D1C56C27-CA44-9A48-80F5-9D8829FA293D}" type="sibTrans" cxnId="{5324E3FD-B94A-D949-91B4-D5BB17C81A37}">
      <dgm:prSet/>
      <dgm:spPr/>
      <dgm:t>
        <a:bodyPr/>
        <a:lstStyle/>
        <a:p>
          <a:pPr latinLnBrk="1"/>
          <a:endParaRPr lang="ko-KR" altLang="en-US"/>
        </a:p>
      </dgm:t>
    </dgm:pt>
    <dgm:pt modelId="{90E1F0F5-D531-D740-BCA8-0018CB016AAF}" type="pres">
      <dgm:prSet presAssocID="{E1A95BDF-E6DF-4C0D-BBDB-AAF970B75B17}" presName="cycle" presStyleCnt="0">
        <dgm:presLayoutVars>
          <dgm:dir/>
          <dgm:resizeHandles val="exact"/>
        </dgm:presLayoutVars>
      </dgm:prSet>
      <dgm:spPr/>
    </dgm:pt>
    <dgm:pt modelId="{5743DDBD-9497-A64E-AE10-B45E989CBEA5}" type="pres">
      <dgm:prSet presAssocID="{F1FD842B-E833-4F49-BAB3-0989D16BDF27}" presName="node" presStyleLbl="node1" presStyleIdx="0" presStyleCnt="1">
        <dgm:presLayoutVars>
          <dgm:bulletEnabled val="1"/>
        </dgm:presLayoutVars>
      </dgm:prSet>
      <dgm:spPr/>
    </dgm:pt>
  </dgm:ptLst>
  <dgm:cxnLst>
    <dgm:cxn modelId="{5FF17E04-514C-4672-AE38-E3B9E2D13333}" srcId="{F1FD842B-E833-4F49-BAB3-0989D16BDF27}" destId="{1C8183A5-023A-4E50-9F9F-5C2C824A5BD9}" srcOrd="8" destOrd="0" parTransId="{C5B73EC5-4899-41FE-A71A-316FCD70C50D}" sibTransId="{3A6244D4-6D00-40E9-80A0-F53827B375E8}"/>
    <dgm:cxn modelId="{9E18060F-05F5-084E-AFDD-6B66C51F0929}" type="presOf" srcId="{78EA964B-6E49-4A69-BBCE-793899EECBC9}" destId="{5743DDBD-9497-A64E-AE10-B45E989CBEA5}" srcOrd="0" destOrd="12" presId="urn:microsoft.com/office/officeart/2005/8/layout/cycle2"/>
    <dgm:cxn modelId="{1DD64410-30DF-42CC-9BD9-54D01BF4754D}" srcId="{F1FD842B-E833-4F49-BAB3-0989D16BDF27}" destId="{3D4B1E26-1436-46B5-86B1-1918AC233249}" srcOrd="9" destOrd="0" parTransId="{1390895F-1ACD-4AF4-95A8-F868832408A2}" sibTransId="{2B6779D4-C973-4199-A49D-3C8E2C489416}"/>
    <dgm:cxn modelId="{655AED17-3D28-8A43-BA64-0D44647EF9FA}" type="presOf" srcId="{F1FD842B-E833-4F49-BAB3-0989D16BDF27}" destId="{5743DDBD-9497-A64E-AE10-B45E989CBEA5}" srcOrd="0" destOrd="0" presId="urn:microsoft.com/office/officeart/2005/8/layout/cycle2"/>
    <dgm:cxn modelId="{B5B06E1C-524D-DF47-AC8B-92FDD158A8A1}" type="presOf" srcId="{E1A95BDF-E6DF-4C0D-BBDB-AAF970B75B17}" destId="{90E1F0F5-D531-D740-BCA8-0018CB016AAF}" srcOrd="0" destOrd="0" presId="urn:microsoft.com/office/officeart/2005/8/layout/cycle2"/>
    <dgm:cxn modelId="{9DC9D522-6EA7-5D48-87F4-55CAFDF46A12}" type="presOf" srcId="{9E1D93D4-DE97-4492-971B-82F50FA8A07E}" destId="{5743DDBD-9497-A64E-AE10-B45E989CBEA5}" srcOrd="0" destOrd="4" presId="urn:microsoft.com/office/officeart/2005/8/layout/cycle2"/>
    <dgm:cxn modelId="{5280AA25-4A4D-304F-A1EC-0EAC2552956A}" type="presOf" srcId="{F712DA68-5A6D-4C36-B8AE-39AFB2CDB170}" destId="{5743DDBD-9497-A64E-AE10-B45E989CBEA5}" srcOrd="0" destOrd="11" presId="urn:microsoft.com/office/officeart/2005/8/layout/cycle2"/>
    <dgm:cxn modelId="{0179FE2D-2198-430B-A1EC-DE82236C2FCA}" srcId="{F1FD842B-E833-4F49-BAB3-0989D16BDF27}" destId="{9E1D93D4-DE97-4492-971B-82F50FA8A07E}" srcOrd="3" destOrd="0" parTransId="{DF51A5BF-0F88-4A30-9D52-26E82B42AA29}" sibTransId="{05ED6C20-04A2-46E4-A98C-28A220EC3238}"/>
    <dgm:cxn modelId="{C00B2C39-7485-4C46-B011-BEFC33FA482D}" type="presOf" srcId="{1C8183A5-023A-4E50-9F9F-5C2C824A5BD9}" destId="{5743DDBD-9497-A64E-AE10-B45E989CBEA5}" srcOrd="0" destOrd="9" presId="urn:microsoft.com/office/officeart/2005/8/layout/cycle2"/>
    <dgm:cxn modelId="{74A82143-F418-F944-B868-1013EA11CB24}" type="presOf" srcId="{FAC956D8-90D8-4C18-9AA2-6BED39E9312C}" destId="{5743DDBD-9497-A64E-AE10-B45E989CBEA5}" srcOrd="0" destOrd="3" presId="urn:microsoft.com/office/officeart/2005/8/layout/cycle2"/>
    <dgm:cxn modelId="{4AEB605F-4665-4A17-8767-805956CE3616}" srcId="{F1FD842B-E833-4F49-BAB3-0989D16BDF27}" destId="{C18668C3-2A97-4C94-8A27-F795CE30EE99}" srcOrd="7" destOrd="0" parTransId="{BF30301D-808D-4486-ADD2-B787E744B582}" sibTransId="{4F0A76F6-863C-414B-8EF5-F632AB64ADAF}"/>
    <dgm:cxn modelId="{56834460-7B05-A545-8FF0-1FF6030C6FB2}" type="presOf" srcId="{3C570445-E070-4BED-95C2-D0F58384D216}" destId="{5743DDBD-9497-A64E-AE10-B45E989CBEA5}" srcOrd="0" destOrd="6" presId="urn:microsoft.com/office/officeart/2005/8/layout/cycle2"/>
    <dgm:cxn modelId="{D6D78467-6C63-A640-806D-BB12DAB714D7}" type="presOf" srcId="{3D4B1E26-1436-46B5-86B1-1918AC233249}" destId="{5743DDBD-9497-A64E-AE10-B45E989CBEA5}" srcOrd="0" destOrd="10" presId="urn:microsoft.com/office/officeart/2005/8/layout/cycle2"/>
    <dgm:cxn modelId="{15F28468-5FC0-7A4B-8F77-73F3F1E0B4F2}" type="presOf" srcId="{983DFC8D-A5A9-4168-8DCD-590B7E5CC744}" destId="{5743DDBD-9497-A64E-AE10-B45E989CBEA5}" srcOrd="0" destOrd="1" presId="urn:microsoft.com/office/officeart/2005/8/layout/cycle2"/>
    <dgm:cxn modelId="{748F696B-36A7-42F8-A2EA-0F89736D8334}" srcId="{F1FD842B-E833-4F49-BAB3-0989D16BDF27}" destId="{3C570445-E070-4BED-95C2-D0F58384D216}" srcOrd="5" destOrd="0" parTransId="{11A92700-A2DF-4766-92CA-A6C1E2AD1A05}" sibTransId="{537DAB8D-E939-434E-B2DE-7EA61048A20F}"/>
    <dgm:cxn modelId="{75A6C27C-2388-44FD-9C65-0FEC1C74E79E}" srcId="{E1A95BDF-E6DF-4C0D-BBDB-AAF970B75B17}" destId="{F1FD842B-E833-4F49-BAB3-0989D16BDF27}" srcOrd="0" destOrd="0" parTransId="{6A476BDD-CFBD-4162-AD6A-780B7CF9F3C3}" sibTransId="{2EEB3E37-8340-4674-88E0-2E951D7CD4E7}"/>
    <dgm:cxn modelId="{672CE67C-6518-8D49-AA8D-50088C742A44}" type="presOf" srcId="{C18668C3-2A97-4C94-8A27-F795CE30EE99}" destId="{5743DDBD-9497-A64E-AE10-B45E989CBEA5}" srcOrd="0" destOrd="8" presId="urn:microsoft.com/office/officeart/2005/8/layout/cycle2"/>
    <dgm:cxn modelId="{888FFD86-6DA8-4D71-B689-76614614FE4E}" srcId="{F1FD842B-E833-4F49-BAB3-0989D16BDF27}" destId="{8F7C3394-1B0B-4A59-9217-8ECBBC58BF69}" srcOrd="6" destOrd="0" parTransId="{1F606A5B-EC0D-46C9-AA76-D5194B645A69}" sibTransId="{6E004B01-D1E2-4323-B870-A0333766F9ED}"/>
    <dgm:cxn modelId="{35683A87-2DF7-FA4A-B7AB-CEDB64B03EC6}" type="presOf" srcId="{656423BC-8425-49C4-9D03-4EAFA70DC305}" destId="{5743DDBD-9497-A64E-AE10-B45E989CBEA5}" srcOrd="0" destOrd="2" presId="urn:microsoft.com/office/officeart/2005/8/layout/cycle2"/>
    <dgm:cxn modelId="{8F1F098F-FFED-48F3-A2F0-612535492F95}" srcId="{F1FD842B-E833-4F49-BAB3-0989D16BDF27}" destId="{78EA964B-6E49-4A69-BBCE-793899EECBC9}" srcOrd="11" destOrd="0" parTransId="{DE7E8494-A543-4F8A-8619-386E82A92C98}" sibTransId="{3DB3A890-0E99-4523-816C-2C46B89A76AC}"/>
    <dgm:cxn modelId="{DDB58A8F-DB30-42DF-BE29-2A186CD8271A}" srcId="{F1FD842B-E833-4F49-BAB3-0989D16BDF27}" destId="{983DFC8D-A5A9-4168-8DCD-590B7E5CC744}" srcOrd="0" destOrd="0" parTransId="{0B07A7CD-92B5-41DC-9FA5-3D2FF19F3CDF}" sibTransId="{6A8E4856-271B-4776-9FA8-B6BFC5BAC1C9}"/>
    <dgm:cxn modelId="{4E389EAC-0089-4AAA-84B4-3C2F88BC7E36}" srcId="{F1FD842B-E833-4F49-BAB3-0989D16BDF27}" destId="{FAC956D8-90D8-4C18-9AA2-6BED39E9312C}" srcOrd="2" destOrd="0" parTransId="{6EBC1538-4F0C-4CAD-B65C-858EA22D77C8}" sibTransId="{41ECFFCF-23DE-4560-9F1C-3901DFBA17E6}"/>
    <dgm:cxn modelId="{B19AAFBD-7EB6-A745-8BDA-EA24234933FF}" type="presOf" srcId="{50F002CA-9ACD-1A41-B907-4AD179CD1887}" destId="{5743DDBD-9497-A64E-AE10-B45E989CBEA5}" srcOrd="0" destOrd="5" presId="urn:microsoft.com/office/officeart/2005/8/layout/cycle2"/>
    <dgm:cxn modelId="{F80E66BF-3668-449C-B6ED-82974B65EF10}" srcId="{F1FD842B-E833-4F49-BAB3-0989D16BDF27}" destId="{F712DA68-5A6D-4C36-B8AE-39AFB2CDB170}" srcOrd="10" destOrd="0" parTransId="{2ADE5649-7AA9-4974-ACAC-7A471BAE6B94}" sibTransId="{C77B8B2E-3879-4275-96F0-FA091AB0FB3B}"/>
    <dgm:cxn modelId="{93D824C6-E68E-0D45-94B6-C22081EC306F}" type="presOf" srcId="{8F7C3394-1B0B-4A59-9217-8ECBBC58BF69}" destId="{5743DDBD-9497-A64E-AE10-B45E989CBEA5}" srcOrd="0" destOrd="7" presId="urn:microsoft.com/office/officeart/2005/8/layout/cycle2"/>
    <dgm:cxn modelId="{EA1916EB-64AE-4394-BAEF-E172F7D9FB54}" srcId="{F1FD842B-E833-4F49-BAB3-0989D16BDF27}" destId="{656423BC-8425-49C4-9D03-4EAFA70DC305}" srcOrd="1" destOrd="0" parTransId="{5D2C62DE-B8D1-4CBC-A4C2-2C691C1617BD}" sibTransId="{DA0A66FA-460A-45C7-8336-A168D6CAEC4E}"/>
    <dgm:cxn modelId="{5324E3FD-B94A-D949-91B4-D5BB17C81A37}" srcId="{F1FD842B-E833-4F49-BAB3-0989D16BDF27}" destId="{50F002CA-9ACD-1A41-B907-4AD179CD1887}" srcOrd="4" destOrd="0" parTransId="{D7B9DEA0-DEC3-134C-96D1-8B9AD7C848C7}" sibTransId="{D1C56C27-CA44-9A48-80F5-9D8829FA293D}"/>
    <dgm:cxn modelId="{DC458C55-B7FC-7F4B-BAB1-F05D0F075D34}" type="presParOf" srcId="{90E1F0F5-D531-D740-BCA8-0018CB016AAF}" destId="{5743DDBD-9497-A64E-AE10-B45E989CBEA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98EA59-A15D-449A-9836-4526A7F1A9E2}">
      <dgm:prSet/>
      <dgm:spPr/>
      <dgm:t>
        <a:bodyPr/>
        <a:lstStyle/>
        <a:p>
          <a:r>
            <a:rPr lang="ko-KR" baseline="0" dirty="0"/>
            <a:t>카메라 센서를 이용하여 운동 측정 영상 추출</a:t>
          </a:r>
          <a:endParaRPr lang="en-US" altLang="ko-KR" baseline="0" dirty="0"/>
        </a:p>
        <a:p>
          <a:r>
            <a:rPr lang="en-US" altLang="ko-KR" baseline="0" dirty="0"/>
            <a:t>-&gt;</a:t>
          </a:r>
          <a:r>
            <a:rPr lang="ko-KR" altLang="en-US" baseline="0" dirty="0"/>
            <a:t> 근전도 센서 활용해 비교 분석 진행</a:t>
          </a:r>
          <a:endParaRPr lang="en-US" altLang="ko-KR" baseline="0" dirty="0"/>
        </a:p>
        <a:p>
          <a:r>
            <a:rPr lang="en-US" altLang="ko-KR" baseline="0" dirty="0"/>
            <a:t>-&gt;</a:t>
          </a:r>
          <a:r>
            <a:rPr lang="ko-KR" altLang="en-US" baseline="0" dirty="0"/>
            <a:t> 기준 데이터 영상의 불확실성</a:t>
          </a:r>
          <a:endParaRPr lang="en-US" dirty="0"/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078C5D3A-5252-4AC3-BBA8-8143996A42FE}">
      <dgm:prSet/>
      <dgm:spPr/>
      <dgm:t>
        <a:bodyPr/>
        <a:lstStyle/>
        <a:p>
          <a:r>
            <a:rPr lang="ko-KR" altLang="en-US" baseline="0" dirty="0"/>
            <a:t>카메라 정면 </a:t>
          </a:r>
          <a:r>
            <a:rPr lang="en-US" altLang="ko-KR" baseline="0" dirty="0"/>
            <a:t>/</a:t>
          </a:r>
          <a:r>
            <a:rPr lang="ko-KR" altLang="en-US" baseline="0" dirty="0"/>
            <a:t> 측면</a:t>
          </a:r>
          <a:endParaRPr lang="en-US" altLang="ko-KR" baseline="0" dirty="0"/>
        </a:p>
        <a:p>
          <a:r>
            <a:rPr lang="en-US" altLang="ko-KR" baseline="0" dirty="0"/>
            <a:t>-&gt;</a:t>
          </a:r>
          <a:r>
            <a:rPr lang="ko-KR" altLang="en-US" baseline="0" dirty="0"/>
            <a:t> 운동에 따라 정면을 측정할지 측면을 측정할지 다르게 측정</a:t>
          </a:r>
          <a:endParaRPr lang="en-US" altLang="ko-KR" baseline="0" dirty="0"/>
        </a:p>
        <a:p>
          <a:r>
            <a:rPr lang="en-US" altLang="ko-KR" baseline="0" dirty="0"/>
            <a:t>-&gt;</a:t>
          </a:r>
          <a:r>
            <a:rPr lang="ko-KR" altLang="en-US" baseline="0" dirty="0"/>
            <a:t> 필요한 자세에 대해서만 각도를 다르게 여러 번 측정 </a:t>
          </a:r>
          <a:r>
            <a:rPr lang="en-US" altLang="ko-KR" baseline="0" dirty="0"/>
            <a:t>(ex) </a:t>
          </a:r>
          <a:r>
            <a:rPr lang="ko-KR" altLang="en-US" baseline="0" dirty="0" err="1"/>
            <a:t>스쿼트</a:t>
          </a:r>
          <a:r>
            <a:rPr lang="ko-KR" altLang="en-US" baseline="0" dirty="0"/>
            <a:t> 측정 시  정면</a:t>
          </a:r>
          <a:r>
            <a:rPr lang="en-US" altLang="ko-KR" baseline="0" dirty="0"/>
            <a:t>,</a:t>
          </a:r>
          <a:r>
            <a:rPr lang="ko-KR" altLang="en-US" baseline="0" dirty="0"/>
            <a:t> 측면 측정</a:t>
          </a:r>
          <a:r>
            <a:rPr lang="en-US" altLang="ko-KR" baseline="0" dirty="0"/>
            <a:t>)</a:t>
          </a:r>
          <a:endParaRPr lang="en-US" dirty="0"/>
        </a:p>
      </dgm:t>
    </dgm:pt>
    <dgm:pt modelId="{03945AB3-9768-4DF8-ACE7-F2BA7E295819}" type="parTrans" cxnId="{60B1675B-E984-4D8A-94D7-E521BDE3F812}">
      <dgm:prSet/>
      <dgm:spPr/>
      <dgm:t>
        <a:bodyPr/>
        <a:lstStyle/>
        <a:p>
          <a:endParaRPr lang="en-US"/>
        </a:p>
      </dgm:t>
    </dgm:pt>
    <dgm:pt modelId="{5CBD1750-EAFC-455C-8C32-B291725BD3D8}" type="sibTrans" cxnId="{60B1675B-E984-4D8A-94D7-E521BDE3F812}">
      <dgm:prSet/>
      <dgm:spPr/>
      <dgm:t>
        <a:bodyPr/>
        <a:lstStyle/>
        <a:p>
          <a:endParaRPr lang="en-US"/>
        </a:p>
      </dgm:t>
    </dgm:pt>
    <dgm:pt modelId="{B89779DC-C658-4A67-8893-28598DAEA579}">
      <dgm:prSet/>
      <dgm:spPr/>
      <dgm:t>
        <a:bodyPr/>
        <a:lstStyle/>
        <a:p>
          <a:r>
            <a:rPr lang="ko-KR" altLang="en-US" dirty="0"/>
            <a:t>복장의 차이에서 오는 문제</a:t>
          </a:r>
          <a:endParaRPr lang="en-US" altLang="ko-KR" dirty="0"/>
        </a:p>
        <a:p>
          <a:r>
            <a:rPr lang="en-US" altLang="ko-KR" dirty="0"/>
            <a:t>-&gt; </a:t>
          </a:r>
          <a:r>
            <a:rPr lang="ko-KR" altLang="en-US" dirty="0"/>
            <a:t>타이트한 복장 또는 반팔</a:t>
          </a:r>
          <a:r>
            <a:rPr lang="en-US" altLang="ko-KR" dirty="0"/>
            <a:t>, </a:t>
          </a:r>
          <a:r>
            <a:rPr lang="ko-KR" altLang="en-US" dirty="0"/>
            <a:t>반바지로 측정 권장 사전고지</a:t>
          </a:r>
          <a:endParaRPr lang="en-US" altLang="ko-KR" dirty="0"/>
        </a:p>
        <a:p>
          <a:r>
            <a:rPr lang="en-US" altLang="ko-KR" dirty="0"/>
            <a:t>-&gt; </a:t>
          </a:r>
          <a:r>
            <a:rPr lang="ko-KR" altLang="en-US" dirty="0"/>
            <a:t>이번 프로젝트는 복장을 고정할 예정</a:t>
          </a:r>
          <a:endParaRPr lang="en-US" dirty="0"/>
        </a:p>
      </dgm:t>
    </dgm:pt>
    <dgm:pt modelId="{C4205433-F2F0-43EC-BC86-BF682547EF4C}" type="parTrans" cxnId="{09CCECAC-6B38-47DA-AE91-37098EBA9451}">
      <dgm:prSet/>
      <dgm:spPr/>
      <dgm:t>
        <a:bodyPr/>
        <a:lstStyle/>
        <a:p>
          <a:endParaRPr lang="en-US"/>
        </a:p>
      </dgm:t>
    </dgm:pt>
    <dgm:pt modelId="{BB7B82C0-B4DA-456D-8A93-62C80045DE00}" type="sibTrans" cxnId="{09CCECAC-6B38-47DA-AE91-37098EBA9451}">
      <dgm:prSet/>
      <dgm:spPr/>
      <dgm:t>
        <a:bodyPr/>
        <a:lstStyle/>
        <a:p>
          <a:endParaRPr lang="en-US"/>
        </a:p>
      </dgm:t>
    </dgm:pt>
    <dgm:pt modelId="{9FC86739-D94F-4792-86CF-3118D2F1E108}">
      <dgm:prSet/>
      <dgm:spPr/>
      <dgm:t>
        <a:bodyPr/>
        <a:lstStyle/>
        <a:p>
          <a:r>
            <a:rPr lang="ko-KR" altLang="en-US" dirty="0"/>
            <a:t>측정한 데이터의 활용</a:t>
          </a:r>
          <a:endParaRPr lang="en-US" altLang="ko-KR" dirty="0"/>
        </a:p>
        <a:p>
          <a:r>
            <a:rPr lang="en-US" dirty="0"/>
            <a:t>-&gt; </a:t>
          </a:r>
          <a:r>
            <a:rPr lang="ko-KR" altLang="en-US" dirty="0"/>
            <a:t>측정한 데이터를 토대로 부족한 운동들을 선정하고 그에 맞는 운동 루틴을 추천할 계획</a:t>
          </a:r>
          <a:endParaRPr lang="en-US" dirty="0"/>
        </a:p>
      </dgm:t>
    </dgm:pt>
    <dgm:pt modelId="{2E77AF29-D766-404E-A5BB-CE31AB075989}" type="parTrans" cxnId="{0E7DCDAF-3C1D-478D-9E00-E9AE27996589}">
      <dgm:prSet/>
      <dgm:spPr/>
      <dgm:t>
        <a:bodyPr/>
        <a:lstStyle/>
        <a:p>
          <a:endParaRPr lang="en-US"/>
        </a:p>
      </dgm:t>
    </dgm:pt>
    <dgm:pt modelId="{0B95A3F0-AAA1-489E-9DD3-6197F120AF9C}" type="sibTrans" cxnId="{0E7DCDAF-3C1D-478D-9E00-E9AE27996589}">
      <dgm:prSet/>
      <dgm:spPr/>
      <dgm:t>
        <a:bodyPr/>
        <a:lstStyle/>
        <a:p>
          <a:endParaRPr lang="en-US"/>
        </a:p>
      </dgm:t>
    </dgm:pt>
    <dgm:pt modelId="{116883E8-BF8D-CC47-819C-01DFAC1734BB}" type="pres">
      <dgm:prSet presAssocID="{86FAA71B-B1C3-48F5-9454-FD7ADEFC39C2}" presName="vert0" presStyleCnt="0">
        <dgm:presLayoutVars>
          <dgm:dir/>
          <dgm:animOne val="branch"/>
          <dgm:animLvl val="lvl"/>
        </dgm:presLayoutVars>
      </dgm:prSet>
      <dgm:spPr/>
    </dgm:pt>
    <dgm:pt modelId="{E12D479F-E24D-4F42-83F7-B54763574C3E}" type="pres">
      <dgm:prSet presAssocID="{5998EA59-A15D-449A-9836-4526A7F1A9E2}" presName="thickLine" presStyleLbl="alignNode1" presStyleIdx="0" presStyleCnt="4"/>
      <dgm:spPr/>
    </dgm:pt>
    <dgm:pt modelId="{E644E053-6C74-8440-A75C-2C32695D9A25}" type="pres">
      <dgm:prSet presAssocID="{5998EA59-A15D-449A-9836-4526A7F1A9E2}" presName="horz1" presStyleCnt="0"/>
      <dgm:spPr/>
    </dgm:pt>
    <dgm:pt modelId="{2697B01B-8A29-C34C-8705-10E5FE78AB6F}" type="pres">
      <dgm:prSet presAssocID="{5998EA59-A15D-449A-9836-4526A7F1A9E2}" presName="tx1" presStyleLbl="revTx" presStyleIdx="0" presStyleCnt="4"/>
      <dgm:spPr/>
    </dgm:pt>
    <dgm:pt modelId="{AAF9699C-572D-A142-B5A7-CCC89D42DDEF}" type="pres">
      <dgm:prSet presAssocID="{5998EA59-A15D-449A-9836-4526A7F1A9E2}" presName="vert1" presStyleCnt="0"/>
      <dgm:spPr/>
    </dgm:pt>
    <dgm:pt modelId="{497062D9-9A49-0749-B007-893612632E08}" type="pres">
      <dgm:prSet presAssocID="{078C5D3A-5252-4AC3-BBA8-8143996A42FE}" presName="thickLine" presStyleLbl="alignNode1" presStyleIdx="1" presStyleCnt="4"/>
      <dgm:spPr/>
    </dgm:pt>
    <dgm:pt modelId="{53CF76EE-95C9-FB40-8548-7D8608437C54}" type="pres">
      <dgm:prSet presAssocID="{078C5D3A-5252-4AC3-BBA8-8143996A42FE}" presName="horz1" presStyleCnt="0"/>
      <dgm:spPr/>
    </dgm:pt>
    <dgm:pt modelId="{8C2A9B44-6DB3-5F48-B2F1-6511634D9284}" type="pres">
      <dgm:prSet presAssocID="{078C5D3A-5252-4AC3-BBA8-8143996A42FE}" presName="tx1" presStyleLbl="revTx" presStyleIdx="1" presStyleCnt="4"/>
      <dgm:spPr/>
    </dgm:pt>
    <dgm:pt modelId="{F9764737-054C-B642-B608-56962E52C236}" type="pres">
      <dgm:prSet presAssocID="{078C5D3A-5252-4AC3-BBA8-8143996A42FE}" presName="vert1" presStyleCnt="0"/>
      <dgm:spPr/>
    </dgm:pt>
    <dgm:pt modelId="{B853B447-63FD-D246-B7CE-4B577A3292BF}" type="pres">
      <dgm:prSet presAssocID="{B89779DC-C658-4A67-8893-28598DAEA579}" presName="thickLine" presStyleLbl="alignNode1" presStyleIdx="2" presStyleCnt="4"/>
      <dgm:spPr/>
    </dgm:pt>
    <dgm:pt modelId="{5614A147-06A7-D94C-82F2-BAFF4992569B}" type="pres">
      <dgm:prSet presAssocID="{B89779DC-C658-4A67-8893-28598DAEA579}" presName="horz1" presStyleCnt="0"/>
      <dgm:spPr/>
    </dgm:pt>
    <dgm:pt modelId="{66E8CDB3-AA5B-AE4C-834F-C20AE9B6E09B}" type="pres">
      <dgm:prSet presAssocID="{B89779DC-C658-4A67-8893-28598DAEA579}" presName="tx1" presStyleLbl="revTx" presStyleIdx="2" presStyleCnt="4"/>
      <dgm:spPr/>
    </dgm:pt>
    <dgm:pt modelId="{E1C2738F-512B-074A-8975-19B798A0CA17}" type="pres">
      <dgm:prSet presAssocID="{B89779DC-C658-4A67-8893-28598DAEA579}" presName="vert1" presStyleCnt="0"/>
      <dgm:spPr/>
    </dgm:pt>
    <dgm:pt modelId="{05E15852-A446-064E-BE6D-F083996EA395}" type="pres">
      <dgm:prSet presAssocID="{9FC86739-D94F-4792-86CF-3118D2F1E108}" presName="thickLine" presStyleLbl="alignNode1" presStyleIdx="3" presStyleCnt="4"/>
      <dgm:spPr/>
    </dgm:pt>
    <dgm:pt modelId="{8F1C8993-662B-3C47-84D2-C6CDC10EB6D1}" type="pres">
      <dgm:prSet presAssocID="{9FC86739-D94F-4792-86CF-3118D2F1E108}" presName="horz1" presStyleCnt="0"/>
      <dgm:spPr/>
    </dgm:pt>
    <dgm:pt modelId="{402F237E-0904-E747-AF28-BFFAD31A1FB2}" type="pres">
      <dgm:prSet presAssocID="{9FC86739-D94F-4792-86CF-3118D2F1E108}" presName="tx1" presStyleLbl="revTx" presStyleIdx="3" presStyleCnt="4"/>
      <dgm:spPr/>
    </dgm:pt>
    <dgm:pt modelId="{D3EAFA4A-AE41-AB46-965D-8339BE82B9B0}" type="pres">
      <dgm:prSet presAssocID="{9FC86739-D94F-4792-86CF-3118D2F1E108}" presName="vert1" presStyleCnt="0"/>
      <dgm:spPr/>
    </dgm:pt>
  </dgm:ptLst>
  <dgm:cxnLst>
    <dgm:cxn modelId="{2D9FC808-55F3-E148-A8B6-BE757C13F360}" type="presOf" srcId="{86FAA71B-B1C3-48F5-9454-FD7ADEFC39C2}" destId="{116883E8-BF8D-CC47-819C-01DFAC1734BB}" srcOrd="0" destOrd="0" presId="urn:microsoft.com/office/officeart/2008/layout/LinedList"/>
    <dgm:cxn modelId="{B4139712-F3CE-DE4C-8A88-AE6CFDE7CB9A}" type="presOf" srcId="{9FC86739-D94F-4792-86CF-3118D2F1E108}" destId="{402F237E-0904-E747-AF28-BFFAD31A1FB2}" srcOrd="0" destOrd="0" presId="urn:microsoft.com/office/officeart/2008/layout/LinedList"/>
    <dgm:cxn modelId="{AE55A34B-3DE3-0843-94DD-50A6BD03AF61}" type="presOf" srcId="{078C5D3A-5252-4AC3-BBA8-8143996A42FE}" destId="{8C2A9B44-6DB3-5F48-B2F1-6511634D9284}" srcOrd="0" destOrd="0" presId="urn:microsoft.com/office/officeart/2008/layout/LinedList"/>
    <dgm:cxn modelId="{60B1675B-E984-4D8A-94D7-E521BDE3F812}" srcId="{86FAA71B-B1C3-48F5-9454-FD7ADEFC39C2}" destId="{078C5D3A-5252-4AC3-BBA8-8143996A42FE}" srcOrd="1" destOrd="0" parTransId="{03945AB3-9768-4DF8-ACE7-F2BA7E295819}" sibTransId="{5CBD1750-EAFC-455C-8C32-B291725BD3D8}"/>
    <dgm:cxn modelId="{7558D29A-C2ED-0441-9437-87D60B1253C0}" type="presOf" srcId="{B89779DC-C658-4A67-8893-28598DAEA579}" destId="{66E8CDB3-AA5B-AE4C-834F-C20AE9B6E09B}" srcOrd="0" destOrd="0" presId="urn:microsoft.com/office/officeart/2008/layout/LinedList"/>
    <dgm:cxn modelId="{09CCECAC-6B38-47DA-AE91-37098EBA9451}" srcId="{86FAA71B-B1C3-48F5-9454-FD7ADEFC39C2}" destId="{B89779DC-C658-4A67-8893-28598DAEA579}" srcOrd="2" destOrd="0" parTransId="{C4205433-F2F0-43EC-BC86-BF682547EF4C}" sibTransId="{BB7B82C0-B4DA-456D-8A93-62C80045DE00}"/>
    <dgm:cxn modelId="{0E7DCDAF-3C1D-478D-9E00-E9AE27996589}" srcId="{86FAA71B-B1C3-48F5-9454-FD7ADEFC39C2}" destId="{9FC86739-D94F-4792-86CF-3118D2F1E108}" srcOrd="3" destOrd="0" parTransId="{2E77AF29-D766-404E-A5BB-CE31AB075989}" sibTransId="{0B95A3F0-AAA1-489E-9DD3-6197F120AF9C}"/>
    <dgm:cxn modelId="{51A845DF-0BD6-4A4A-8B9B-65EDA529FA33}" type="presOf" srcId="{5998EA59-A15D-449A-9836-4526A7F1A9E2}" destId="{2697B01B-8A29-C34C-8705-10E5FE78AB6F}" srcOrd="0" destOrd="0" presId="urn:microsoft.com/office/officeart/2008/layout/LinedList"/>
    <dgm:cxn modelId="{9394E0F6-F3C0-4014-A449-2193BEBE9BB4}" srcId="{86FAA71B-B1C3-48F5-9454-FD7ADEFC39C2}" destId="{5998EA59-A15D-449A-9836-4526A7F1A9E2}" srcOrd="0" destOrd="0" parTransId="{08DC7059-E8C5-4560-AB43-08E758901565}" sibTransId="{60C81D22-6399-45FB-BC1C-EA85BCCEF78A}"/>
    <dgm:cxn modelId="{5BA01D5A-52FA-0D45-8DB3-02F28B45B4EB}" type="presParOf" srcId="{116883E8-BF8D-CC47-819C-01DFAC1734BB}" destId="{E12D479F-E24D-4F42-83F7-B54763574C3E}" srcOrd="0" destOrd="0" presId="urn:microsoft.com/office/officeart/2008/layout/LinedList"/>
    <dgm:cxn modelId="{A9465DE3-0FEE-4A41-94B2-7C8B7B19526A}" type="presParOf" srcId="{116883E8-BF8D-CC47-819C-01DFAC1734BB}" destId="{E644E053-6C74-8440-A75C-2C32695D9A25}" srcOrd="1" destOrd="0" presId="urn:microsoft.com/office/officeart/2008/layout/LinedList"/>
    <dgm:cxn modelId="{C954FDC9-12FD-7F4F-8FC8-547ED90F0156}" type="presParOf" srcId="{E644E053-6C74-8440-A75C-2C32695D9A25}" destId="{2697B01B-8A29-C34C-8705-10E5FE78AB6F}" srcOrd="0" destOrd="0" presId="urn:microsoft.com/office/officeart/2008/layout/LinedList"/>
    <dgm:cxn modelId="{67C8A37D-0899-D64C-9BD3-254625FCE18B}" type="presParOf" srcId="{E644E053-6C74-8440-A75C-2C32695D9A25}" destId="{AAF9699C-572D-A142-B5A7-CCC89D42DDEF}" srcOrd="1" destOrd="0" presId="urn:microsoft.com/office/officeart/2008/layout/LinedList"/>
    <dgm:cxn modelId="{C9A62D99-F711-CE49-9B66-60A89A15B256}" type="presParOf" srcId="{116883E8-BF8D-CC47-819C-01DFAC1734BB}" destId="{497062D9-9A49-0749-B007-893612632E08}" srcOrd="2" destOrd="0" presId="urn:microsoft.com/office/officeart/2008/layout/LinedList"/>
    <dgm:cxn modelId="{ADB4244C-43CB-444F-89B7-0DDF5DB6A6BB}" type="presParOf" srcId="{116883E8-BF8D-CC47-819C-01DFAC1734BB}" destId="{53CF76EE-95C9-FB40-8548-7D8608437C54}" srcOrd="3" destOrd="0" presId="urn:microsoft.com/office/officeart/2008/layout/LinedList"/>
    <dgm:cxn modelId="{7A76CE49-C5C0-3D41-B864-4DA5DDB848C7}" type="presParOf" srcId="{53CF76EE-95C9-FB40-8548-7D8608437C54}" destId="{8C2A9B44-6DB3-5F48-B2F1-6511634D9284}" srcOrd="0" destOrd="0" presId="urn:microsoft.com/office/officeart/2008/layout/LinedList"/>
    <dgm:cxn modelId="{0F481883-D131-A14C-A568-4525181E1892}" type="presParOf" srcId="{53CF76EE-95C9-FB40-8548-7D8608437C54}" destId="{F9764737-054C-B642-B608-56962E52C236}" srcOrd="1" destOrd="0" presId="urn:microsoft.com/office/officeart/2008/layout/LinedList"/>
    <dgm:cxn modelId="{B036B008-6D5A-914D-80D6-A27084593AEE}" type="presParOf" srcId="{116883E8-BF8D-CC47-819C-01DFAC1734BB}" destId="{B853B447-63FD-D246-B7CE-4B577A3292BF}" srcOrd="4" destOrd="0" presId="urn:microsoft.com/office/officeart/2008/layout/LinedList"/>
    <dgm:cxn modelId="{A94DB0D1-BADA-1348-92E3-F3E3017B355C}" type="presParOf" srcId="{116883E8-BF8D-CC47-819C-01DFAC1734BB}" destId="{5614A147-06A7-D94C-82F2-BAFF4992569B}" srcOrd="5" destOrd="0" presId="urn:microsoft.com/office/officeart/2008/layout/LinedList"/>
    <dgm:cxn modelId="{5D384905-FEFA-D846-B482-C6D86C163C33}" type="presParOf" srcId="{5614A147-06A7-D94C-82F2-BAFF4992569B}" destId="{66E8CDB3-AA5B-AE4C-834F-C20AE9B6E09B}" srcOrd="0" destOrd="0" presId="urn:microsoft.com/office/officeart/2008/layout/LinedList"/>
    <dgm:cxn modelId="{37D506D1-DA76-D748-8642-D9B5AFF25058}" type="presParOf" srcId="{5614A147-06A7-D94C-82F2-BAFF4992569B}" destId="{E1C2738F-512B-074A-8975-19B798A0CA17}" srcOrd="1" destOrd="0" presId="urn:microsoft.com/office/officeart/2008/layout/LinedList"/>
    <dgm:cxn modelId="{5841C84C-F79C-1B43-BDAD-D7194BB3407E}" type="presParOf" srcId="{116883E8-BF8D-CC47-819C-01DFAC1734BB}" destId="{05E15852-A446-064E-BE6D-F083996EA395}" srcOrd="6" destOrd="0" presId="urn:microsoft.com/office/officeart/2008/layout/LinedList"/>
    <dgm:cxn modelId="{40232C20-FAF2-DB4F-ADFE-B6EA22281A4E}" type="presParOf" srcId="{116883E8-BF8D-CC47-819C-01DFAC1734BB}" destId="{8F1C8993-662B-3C47-84D2-C6CDC10EB6D1}" srcOrd="7" destOrd="0" presId="urn:microsoft.com/office/officeart/2008/layout/LinedList"/>
    <dgm:cxn modelId="{3ED5AC31-12A4-4141-956E-52808BF8CD7A}" type="presParOf" srcId="{8F1C8993-662B-3C47-84D2-C6CDC10EB6D1}" destId="{402F237E-0904-E747-AF28-BFFAD31A1FB2}" srcOrd="0" destOrd="0" presId="urn:microsoft.com/office/officeart/2008/layout/LinedList"/>
    <dgm:cxn modelId="{17DFA0B6-4F70-B049-9CDB-31198750B9D9}" type="presParOf" srcId="{8F1C8993-662B-3C47-84D2-C6CDC10EB6D1}" destId="{D3EAFA4A-AE41-AB46-965D-8339BE82B9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98EA59-A15D-449A-9836-4526A7F1A9E2}">
      <dgm:prSet/>
      <dgm:spPr/>
      <dgm:t>
        <a:bodyPr/>
        <a:lstStyle/>
        <a:p>
          <a:r>
            <a:rPr lang="ko-KR" altLang="en-US" baseline="0" dirty="0"/>
            <a:t>앱 선택 </a:t>
          </a:r>
          <a:r>
            <a:rPr lang="en-US" altLang="ko-KR" baseline="0" dirty="0"/>
            <a:t>Depth</a:t>
          </a:r>
        </a:p>
        <a:p>
          <a:r>
            <a:rPr lang="en-US" altLang="ko-KR" baseline="0" dirty="0"/>
            <a:t>-&gt;</a:t>
          </a:r>
          <a:r>
            <a:rPr lang="ko-KR" altLang="en-US" baseline="0" dirty="0"/>
            <a:t> 가장 긴 측정 </a:t>
          </a:r>
          <a:r>
            <a:rPr lang="en-US" altLang="ko-KR" baseline="0" dirty="0"/>
            <a:t>Section</a:t>
          </a:r>
          <a:r>
            <a:rPr lang="ko-KR" altLang="en-US" baseline="0" dirty="0"/>
            <a:t>의 </a:t>
          </a:r>
          <a:r>
            <a:rPr lang="en-US" altLang="ko-KR" baseline="0" dirty="0"/>
            <a:t>Depth</a:t>
          </a:r>
          <a:r>
            <a:rPr lang="ko-KR" altLang="en-US" baseline="0" dirty="0"/>
            <a:t>는 운동 선택까지 </a:t>
          </a:r>
          <a:r>
            <a:rPr lang="en-US" altLang="ko-KR" baseline="0" dirty="0"/>
            <a:t>3,</a:t>
          </a:r>
          <a:r>
            <a:rPr lang="ko-KR" altLang="en-US" baseline="0" dirty="0"/>
            <a:t> 측정 결과까지 </a:t>
          </a:r>
          <a:r>
            <a:rPr lang="en-US" altLang="ko-KR" baseline="0" dirty="0"/>
            <a:t>6</a:t>
          </a:r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078C5D3A-5252-4AC3-BBA8-8143996A42FE}">
      <dgm:prSet/>
      <dgm:spPr/>
      <dgm:t>
        <a:bodyPr/>
        <a:lstStyle/>
        <a:p>
          <a:r>
            <a:rPr lang="en-US" altLang="ko-KR" baseline="0" dirty="0"/>
            <a:t>DB</a:t>
          </a:r>
          <a:r>
            <a:rPr lang="ko-KR" altLang="en-US" baseline="0" dirty="0"/>
            <a:t> 개인정보</a:t>
          </a:r>
          <a:endParaRPr lang="en-US" altLang="ko-KR" baseline="0" dirty="0"/>
        </a:p>
        <a:p>
          <a:r>
            <a:rPr lang="en-US" altLang="ko-KR" baseline="0" dirty="0"/>
            <a:t>-&gt;</a:t>
          </a:r>
          <a:r>
            <a:rPr lang="ko-KR" altLang="en-US" baseline="0" dirty="0"/>
            <a:t> </a:t>
          </a:r>
          <a:r>
            <a:rPr lang="en-US" altLang="ko-KR" baseline="0" dirty="0" err="1"/>
            <a:t>Mysql</a:t>
          </a:r>
          <a:r>
            <a:rPr lang="ko-KR" altLang="en-US" baseline="0" dirty="0"/>
            <a:t>은 </a:t>
          </a:r>
          <a:r>
            <a:rPr lang="en-US" altLang="ko-KR" baseline="0" dirty="0"/>
            <a:t>TDE</a:t>
          </a:r>
          <a:r>
            <a:rPr lang="ko-KR" altLang="en-US" baseline="0" dirty="0"/>
            <a:t> 방식</a:t>
          </a:r>
          <a:r>
            <a:rPr lang="en-US" altLang="ko-KR" baseline="0" dirty="0"/>
            <a:t>(</a:t>
          </a:r>
          <a:r>
            <a:rPr lang="ko-KR" altLang="en-US" baseline="0" dirty="0"/>
            <a:t>데이터 읽기</a:t>
          </a:r>
          <a:r>
            <a:rPr lang="en-US" altLang="ko-KR" baseline="0" dirty="0"/>
            <a:t>/</a:t>
          </a:r>
          <a:r>
            <a:rPr lang="ko-KR" altLang="en-US" baseline="0" dirty="0"/>
            <a:t>쓰기 시점에서 암</a:t>
          </a:r>
          <a:r>
            <a:rPr lang="en-US" altLang="ko-KR" baseline="0" dirty="0"/>
            <a:t>.</a:t>
          </a:r>
          <a:r>
            <a:rPr lang="ko-KR" altLang="en-US" baseline="0" dirty="0"/>
            <a:t>복호화 수행</a:t>
          </a:r>
          <a:r>
            <a:rPr lang="en-US" altLang="ko-KR" baseline="0" dirty="0"/>
            <a:t>)</a:t>
          </a:r>
        </a:p>
        <a:p>
          <a:r>
            <a:rPr lang="en-US" altLang="ko-KR" baseline="0" dirty="0"/>
            <a:t>-&gt;</a:t>
          </a:r>
          <a:r>
            <a:rPr lang="ko-KR" altLang="en-US" baseline="0" dirty="0"/>
            <a:t> </a:t>
          </a:r>
          <a:r>
            <a:rPr lang="en-US" altLang="ko-KR" baseline="0" dirty="0" err="1"/>
            <a:t>Keyring_file</a:t>
          </a:r>
          <a:r>
            <a:rPr lang="en-US" altLang="ko-KR" baseline="0" dirty="0"/>
            <a:t> plug-in</a:t>
          </a:r>
          <a:r>
            <a:rPr lang="ko-KR" altLang="en-US" baseline="0" dirty="0"/>
            <a:t> 사용</a:t>
          </a:r>
          <a:r>
            <a:rPr lang="en-US" altLang="ko-KR" baseline="0" dirty="0"/>
            <a:t>(</a:t>
          </a:r>
          <a:r>
            <a:rPr lang="ko-KR" altLang="en-US" b="0" i="0" dirty="0"/>
            <a:t>테이블스페이스 키를 암호화 하기위한 마스터 키를 디스크에 평문으로 저장하여 관리</a:t>
          </a:r>
          <a:r>
            <a:rPr lang="en-US" altLang="ko-KR" baseline="0" dirty="0"/>
            <a:t>)</a:t>
          </a:r>
        </a:p>
      </dgm:t>
    </dgm:pt>
    <dgm:pt modelId="{03945AB3-9768-4DF8-ACE7-F2BA7E295819}" type="parTrans" cxnId="{60B1675B-E984-4D8A-94D7-E521BDE3F812}">
      <dgm:prSet/>
      <dgm:spPr/>
      <dgm:t>
        <a:bodyPr/>
        <a:lstStyle/>
        <a:p>
          <a:endParaRPr lang="en-US"/>
        </a:p>
      </dgm:t>
    </dgm:pt>
    <dgm:pt modelId="{5CBD1750-EAFC-455C-8C32-B291725BD3D8}" type="sibTrans" cxnId="{60B1675B-E984-4D8A-94D7-E521BDE3F812}">
      <dgm:prSet/>
      <dgm:spPr/>
      <dgm:t>
        <a:bodyPr/>
        <a:lstStyle/>
        <a:p>
          <a:endParaRPr lang="en-US"/>
        </a:p>
      </dgm:t>
    </dgm:pt>
    <dgm:pt modelId="{B89779DC-C658-4A67-8893-28598DAEA579}">
      <dgm:prSet/>
      <dgm:spPr/>
      <dgm:t>
        <a:bodyPr/>
        <a:lstStyle/>
        <a:p>
          <a:r>
            <a:rPr lang="ko-KR" altLang="en-US" dirty="0"/>
            <a:t>딥러닝 스마트폰 응용</a:t>
          </a:r>
          <a:r>
            <a:rPr lang="en-US" altLang="ko-KR" dirty="0"/>
            <a:t>(</a:t>
          </a:r>
          <a:r>
            <a:rPr lang="ko-KR" altLang="en-US" dirty="0"/>
            <a:t>사례 참조 예정</a:t>
          </a:r>
          <a:r>
            <a:rPr lang="en-US" altLang="ko-KR" dirty="0"/>
            <a:t>)</a:t>
          </a:r>
        </a:p>
        <a:p>
          <a:pPr latinLnBrk="1"/>
          <a:r>
            <a:rPr lang="en-US" dirty="0"/>
            <a:t>-&gt; </a:t>
          </a:r>
          <a:r>
            <a:rPr lang="ko-KR" altLang="en-US" dirty="0"/>
            <a:t>스마트폰을 활용한 딥러닝 기반 위조지폐 판별</a:t>
          </a:r>
          <a:endParaRPr lang="en-US" altLang="ko-KR" dirty="0"/>
        </a:p>
        <a:p>
          <a:pPr latinLnBrk="1"/>
          <a:r>
            <a:rPr lang="en-US" altLang="ko-KR" dirty="0"/>
            <a:t>(CNN</a:t>
          </a:r>
          <a:r>
            <a:rPr lang="ko-KR" altLang="en-US" dirty="0"/>
            <a:t> 기술 활용</a:t>
          </a:r>
          <a:r>
            <a:rPr lang="en-US" altLang="ko-KR" dirty="0"/>
            <a:t>,</a:t>
          </a:r>
          <a:r>
            <a:rPr lang="ko-KR" altLang="en-US" dirty="0"/>
            <a:t> </a:t>
          </a:r>
          <a:r>
            <a:rPr lang="en-US" altLang="ko-KR" dirty="0"/>
            <a:t>Google</a:t>
          </a:r>
          <a:r>
            <a:rPr lang="ko-KR" altLang="en-US" dirty="0"/>
            <a:t>의 </a:t>
          </a:r>
          <a:r>
            <a:rPr lang="en-US" altLang="ko-KR" dirty="0" err="1"/>
            <a:t>Tensorflow</a:t>
          </a:r>
          <a:r>
            <a:rPr lang="en-US" altLang="ko-KR" dirty="0"/>
            <a:t>, </a:t>
          </a:r>
          <a:r>
            <a:rPr lang="en-US" altLang="ko-KR" dirty="0" err="1"/>
            <a:t>keras</a:t>
          </a:r>
          <a:r>
            <a:rPr lang="en-US" altLang="ko-KR" dirty="0"/>
            <a:t> </a:t>
          </a:r>
          <a:r>
            <a:rPr lang="ko-KR" altLang="en-US" dirty="0"/>
            <a:t>사용</a:t>
          </a:r>
          <a:r>
            <a:rPr lang="en-US" altLang="ko-KR" dirty="0"/>
            <a:t>)</a:t>
          </a:r>
        </a:p>
        <a:p>
          <a:pPr latinLnBrk="1"/>
          <a:r>
            <a:rPr lang="en-US" altLang="ko-KR" dirty="0"/>
            <a:t>-&gt;</a:t>
          </a:r>
          <a:r>
            <a:rPr lang="ko-KR" altLang="en-US" dirty="0"/>
            <a:t> 스마트폰 활용한 실시간 심박수 측정</a:t>
          </a:r>
          <a:endParaRPr lang="en-US" altLang="ko-KR" dirty="0"/>
        </a:p>
        <a:p>
          <a:pPr latinLnBrk="1"/>
          <a:r>
            <a:rPr lang="en-US" altLang="ko-KR" dirty="0"/>
            <a:t>(Google</a:t>
          </a:r>
          <a:r>
            <a:rPr lang="ko-KR" altLang="en-US" dirty="0"/>
            <a:t> </a:t>
          </a:r>
          <a:r>
            <a:rPr lang="en-US" altLang="ko-KR" dirty="0"/>
            <a:t>ML</a:t>
          </a:r>
          <a:r>
            <a:rPr lang="ko-KR" altLang="en-US" dirty="0"/>
            <a:t> </a:t>
          </a:r>
          <a:r>
            <a:rPr lang="en-US" altLang="ko-KR" dirty="0"/>
            <a:t>Toolkit</a:t>
          </a:r>
          <a:r>
            <a:rPr lang="ko-KR" altLang="en-US" dirty="0"/>
            <a:t> 사용</a:t>
          </a:r>
          <a:r>
            <a:rPr lang="en-US" altLang="ko-KR" dirty="0"/>
            <a:t>, </a:t>
          </a:r>
          <a:r>
            <a:rPr lang="ko-KR" altLang="en-US" dirty="0"/>
            <a:t>실시간 영상 </a:t>
          </a:r>
          <a:r>
            <a:rPr lang="en-US" altLang="ko-KR" dirty="0"/>
            <a:t>–</a:t>
          </a:r>
          <a:r>
            <a:rPr lang="ko-KR" altLang="en-US" dirty="0"/>
            <a:t> 앱 </a:t>
          </a:r>
          <a:r>
            <a:rPr lang="en-US" altLang="ko-KR" dirty="0"/>
            <a:t>–</a:t>
          </a:r>
          <a:r>
            <a:rPr lang="ko-KR" altLang="en-US" dirty="0"/>
            <a:t> </a:t>
          </a:r>
          <a:r>
            <a:rPr lang="en-US" altLang="ko-KR" dirty="0"/>
            <a:t>DB</a:t>
          </a:r>
          <a:r>
            <a:rPr lang="ko-KR" altLang="en-US" dirty="0"/>
            <a:t> 연결해 </a:t>
          </a:r>
          <a:r>
            <a:rPr lang="ko-KR" altLang="en-US" dirty="0" err="1"/>
            <a:t>텐서로</a:t>
          </a:r>
          <a:r>
            <a:rPr lang="ko-KR" altLang="en-US" dirty="0"/>
            <a:t> 생성</a:t>
          </a:r>
          <a:r>
            <a:rPr lang="en-US" altLang="ko-KR" dirty="0"/>
            <a:t>)</a:t>
          </a:r>
          <a:endParaRPr lang="en-US" dirty="0"/>
        </a:p>
      </dgm:t>
    </dgm:pt>
    <dgm:pt modelId="{C4205433-F2F0-43EC-BC86-BF682547EF4C}" type="parTrans" cxnId="{09CCECAC-6B38-47DA-AE91-37098EBA9451}">
      <dgm:prSet/>
      <dgm:spPr/>
      <dgm:t>
        <a:bodyPr/>
        <a:lstStyle/>
        <a:p>
          <a:endParaRPr lang="en-US"/>
        </a:p>
      </dgm:t>
    </dgm:pt>
    <dgm:pt modelId="{BB7B82C0-B4DA-456D-8A93-62C80045DE00}" type="sibTrans" cxnId="{09CCECAC-6B38-47DA-AE91-37098EBA9451}">
      <dgm:prSet/>
      <dgm:spPr/>
      <dgm:t>
        <a:bodyPr/>
        <a:lstStyle/>
        <a:p>
          <a:endParaRPr lang="en-US"/>
        </a:p>
      </dgm:t>
    </dgm:pt>
    <dgm:pt modelId="{9FC86739-D94F-4792-86CF-3118D2F1E108}">
      <dgm:prSet/>
      <dgm:spPr/>
      <dgm:t>
        <a:bodyPr/>
        <a:lstStyle/>
        <a:p>
          <a:r>
            <a:rPr lang="ko-KR" altLang="en-US" dirty="0"/>
            <a:t>근전도 센서</a:t>
          </a:r>
          <a:endParaRPr lang="en-US" altLang="ko-KR" dirty="0"/>
        </a:p>
        <a:p>
          <a:r>
            <a:rPr lang="en-US" altLang="ko-KR" dirty="0"/>
            <a:t>-&gt;</a:t>
          </a:r>
          <a:r>
            <a:rPr lang="ko-KR" altLang="en-US" dirty="0"/>
            <a:t> 수치에 따른 근육 피로도 측정 예정</a:t>
          </a:r>
          <a:r>
            <a:rPr lang="en-US" altLang="ko-KR" dirty="0"/>
            <a:t>(</a:t>
          </a:r>
          <a:r>
            <a:rPr lang="ko-KR" altLang="en-US" dirty="0"/>
            <a:t>적정 수치에 다다를 시 올바른 자세로 판단</a:t>
          </a:r>
          <a:r>
            <a:rPr lang="en-US" altLang="ko-KR" dirty="0"/>
            <a:t>)</a:t>
          </a:r>
          <a:endParaRPr lang="en-US" dirty="0"/>
        </a:p>
        <a:p>
          <a:r>
            <a:rPr lang="ko-KR" altLang="en-US" dirty="0"/>
            <a:t>글자 크기</a:t>
          </a:r>
          <a:endParaRPr lang="en-US" altLang="ko-KR" dirty="0"/>
        </a:p>
        <a:p>
          <a:r>
            <a:rPr lang="en-US" altLang="ko-KR" dirty="0"/>
            <a:t>-&gt;</a:t>
          </a:r>
          <a:r>
            <a:rPr lang="ko-KR" altLang="en-US" dirty="0"/>
            <a:t> 마이페이지에 크기 조정 기능 적용 예정</a:t>
          </a:r>
          <a:endParaRPr lang="en-US" dirty="0"/>
        </a:p>
      </dgm:t>
    </dgm:pt>
    <dgm:pt modelId="{2E77AF29-D766-404E-A5BB-CE31AB075989}" type="parTrans" cxnId="{0E7DCDAF-3C1D-478D-9E00-E9AE27996589}">
      <dgm:prSet/>
      <dgm:spPr/>
      <dgm:t>
        <a:bodyPr/>
        <a:lstStyle/>
        <a:p>
          <a:endParaRPr lang="en-US"/>
        </a:p>
      </dgm:t>
    </dgm:pt>
    <dgm:pt modelId="{0B95A3F0-AAA1-489E-9DD3-6197F120AF9C}" type="sibTrans" cxnId="{0E7DCDAF-3C1D-478D-9E00-E9AE27996589}">
      <dgm:prSet/>
      <dgm:spPr/>
      <dgm:t>
        <a:bodyPr/>
        <a:lstStyle/>
        <a:p>
          <a:endParaRPr lang="en-US"/>
        </a:p>
      </dgm:t>
    </dgm:pt>
    <dgm:pt modelId="{483DCC0F-DD7A-C34D-8A1E-7833A7027051}" type="pres">
      <dgm:prSet presAssocID="{86FAA71B-B1C3-48F5-9454-FD7ADEFC39C2}" presName="vert0" presStyleCnt="0">
        <dgm:presLayoutVars>
          <dgm:dir/>
          <dgm:animOne val="branch"/>
          <dgm:animLvl val="lvl"/>
        </dgm:presLayoutVars>
      </dgm:prSet>
      <dgm:spPr/>
    </dgm:pt>
    <dgm:pt modelId="{BE95D55F-28F7-B343-BAC0-2E50DC968F05}" type="pres">
      <dgm:prSet presAssocID="{5998EA59-A15D-449A-9836-4526A7F1A9E2}" presName="thickLine" presStyleLbl="alignNode1" presStyleIdx="0" presStyleCnt="4"/>
      <dgm:spPr/>
    </dgm:pt>
    <dgm:pt modelId="{C9B2B8D1-A00C-7947-B5E4-987293A89AEA}" type="pres">
      <dgm:prSet presAssocID="{5998EA59-A15D-449A-9836-4526A7F1A9E2}" presName="horz1" presStyleCnt="0"/>
      <dgm:spPr/>
    </dgm:pt>
    <dgm:pt modelId="{00BBC14A-C7A2-3243-9203-F64FB067FA00}" type="pres">
      <dgm:prSet presAssocID="{5998EA59-A15D-449A-9836-4526A7F1A9E2}" presName="tx1" presStyleLbl="revTx" presStyleIdx="0" presStyleCnt="4"/>
      <dgm:spPr/>
    </dgm:pt>
    <dgm:pt modelId="{A1C4E351-47DE-244C-BE4B-FE176BD5E28F}" type="pres">
      <dgm:prSet presAssocID="{5998EA59-A15D-449A-9836-4526A7F1A9E2}" presName="vert1" presStyleCnt="0"/>
      <dgm:spPr/>
    </dgm:pt>
    <dgm:pt modelId="{A7E515C8-D586-014A-9D89-328C0C220350}" type="pres">
      <dgm:prSet presAssocID="{078C5D3A-5252-4AC3-BBA8-8143996A42FE}" presName="thickLine" presStyleLbl="alignNode1" presStyleIdx="1" presStyleCnt="4"/>
      <dgm:spPr/>
    </dgm:pt>
    <dgm:pt modelId="{5FD7B98A-7852-8E4E-9224-65C466A3CB4C}" type="pres">
      <dgm:prSet presAssocID="{078C5D3A-5252-4AC3-BBA8-8143996A42FE}" presName="horz1" presStyleCnt="0"/>
      <dgm:spPr/>
    </dgm:pt>
    <dgm:pt modelId="{BAA13766-534D-4447-9510-2AFD07EFBB3E}" type="pres">
      <dgm:prSet presAssocID="{078C5D3A-5252-4AC3-BBA8-8143996A42FE}" presName="tx1" presStyleLbl="revTx" presStyleIdx="1" presStyleCnt="4"/>
      <dgm:spPr/>
    </dgm:pt>
    <dgm:pt modelId="{B58BBF3B-8831-5641-B087-B89D89DB592A}" type="pres">
      <dgm:prSet presAssocID="{078C5D3A-5252-4AC3-BBA8-8143996A42FE}" presName="vert1" presStyleCnt="0"/>
      <dgm:spPr/>
    </dgm:pt>
    <dgm:pt modelId="{5664A9FC-3468-2A48-975C-0DA031DA74DC}" type="pres">
      <dgm:prSet presAssocID="{B89779DC-C658-4A67-8893-28598DAEA579}" presName="thickLine" presStyleLbl="alignNode1" presStyleIdx="2" presStyleCnt="4"/>
      <dgm:spPr/>
    </dgm:pt>
    <dgm:pt modelId="{974AD2F7-3BD9-0A4B-91DD-1A4BB345C3B9}" type="pres">
      <dgm:prSet presAssocID="{B89779DC-C658-4A67-8893-28598DAEA579}" presName="horz1" presStyleCnt="0"/>
      <dgm:spPr/>
    </dgm:pt>
    <dgm:pt modelId="{D13E605B-DFFC-FA4B-8BE9-A6A6F165C161}" type="pres">
      <dgm:prSet presAssocID="{B89779DC-C658-4A67-8893-28598DAEA579}" presName="tx1" presStyleLbl="revTx" presStyleIdx="2" presStyleCnt="4"/>
      <dgm:spPr/>
    </dgm:pt>
    <dgm:pt modelId="{9B0BC586-AC20-FE4B-840C-C8247587AE72}" type="pres">
      <dgm:prSet presAssocID="{B89779DC-C658-4A67-8893-28598DAEA579}" presName="vert1" presStyleCnt="0"/>
      <dgm:spPr/>
    </dgm:pt>
    <dgm:pt modelId="{68D86C39-0830-5A4D-84F3-D10CE8614F35}" type="pres">
      <dgm:prSet presAssocID="{9FC86739-D94F-4792-86CF-3118D2F1E108}" presName="thickLine" presStyleLbl="alignNode1" presStyleIdx="3" presStyleCnt="4"/>
      <dgm:spPr/>
    </dgm:pt>
    <dgm:pt modelId="{632E0319-FF36-9748-B419-D279C92FAF93}" type="pres">
      <dgm:prSet presAssocID="{9FC86739-D94F-4792-86CF-3118D2F1E108}" presName="horz1" presStyleCnt="0"/>
      <dgm:spPr/>
    </dgm:pt>
    <dgm:pt modelId="{27DCCA90-D943-F848-8B29-8153C7F66BD7}" type="pres">
      <dgm:prSet presAssocID="{9FC86739-D94F-4792-86CF-3118D2F1E108}" presName="tx1" presStyleLbl="revTx" presStyleIdx="3" presStyleCnt="4"/>
      <dgm:spPr/>
    </dgm:pt>
    <dgm:pt modelId="{68624187-6D5E-5141-A454-391FBA0FB892}" type="pres">
      <dgm:prSet presAssocID="{9FC86739-D94F-4792-86CF-3118D2F1E108}" presName="vert1" presStyleCnt="0"/>
      <dgm:spPr/>
    </dgm:pt>
  </dgm:ptLst>
  <dgm:cxnLst>
    <dgm:cxn modelId="{60B1675B-E984-4D8A-94D7-E521BDE3F812}" srcId="{86FAA71B-B1C3-48F5-9454-FD7ADEFC39C2}" destId="{078C5D3A-5252-4AC3-BBA8-8143996A42FE}" srcOrd="1" destOrd="0" parTransId="{03945AB3-9768-4DF8-ACE7-F2BA7E295819}" sibTransId="{5CBD1750-EAFC-455C-8C32-B291725BD3D8}"/>
    <dgm:cxn modelId="{9F6AEF6F-270E-4044-8888-8C6E5DECAE8E}" type="presOf" srcId="{078C5D3A-5252-4AC3-BBA8-8143996A42FE}" destId="{BAA13766-534D-4447-9510-2AFD07EFBB3E}" srcOrd="0" destOrd="0" presId="urn:microsoft.com/office/officeart/2008/layout/LinedList"/>
    <dgm:cxn modelId="{4FB588A0-DCB2-384D-BC6A-8F1262C37565}" type="presOf" srcId="{86FAA71B-B1C3-48F5-9454-FD7ADEFC39C2}" destId="{483DCC0F-DD7A-C34D-8A1E-7833A7027051}" srcOrd="0" destOrd="0" presId="urn:microsoft.com/office/officeart/2008/layout/LinedList"/>
    <dgm:cxn modelId="{09CCECAC-6B38-47DA-AE91-37098EBA9451}" srcId="{86FAA71B-B1C3-48F5-9454-FD7ADEFC39C2}" destId="{B89779DC-C658-4A67-8893-28598DAEA579}" srcOrd="2" destOrd="0" parTransId="{C4205433-F2F0-43EC-BC86-BF682547EF4C}" sibTransId="{BB7B82C0-B4DA-456D-8A93-62C80045DE00}"/>
    <dgm:cxn modelId="{0E7DCDAF-3C1D-478D-9E00-E9AE27996589}" srcId="{86FAA71B-B1C3-48F5-9454-FD7ADEFC39C2}" destId="{9FC86739-D94F-4792-86CF-3118D2F1E108}" srcOrd="3" destOrd="0" parTransId="{2E77AF29-D766-404E-A5BB-CE31AB075989}" sibTransId="{0B95A3F0-AAA1-489E-9DD3-6197F120AF9C}"/>
    <dgm:cxn modelId="{59D101D6-7FE5-4F4D-A029-537124082B28}" type="presOf" srcId="{B89779DC-C658-4A67-8893-28598DAEA579}" destId="{D13E605B-DFFC-FA4B-8BE9-A6A6F165C161}" srcOrd="0" destOrd="0" presId="urn:microsoft.com/office/officeart/2008/layout/LinedList"/>
    <dgm:cxn modelId="{B5069FEF-7DD2-9D4E-83DB-95758CA796D4}" type="presOf" srcId="{9FC86739-D94F-4792-86CF-3118D2F1E108}" destId="{27DCCA90-D943-F848-8B29-8153C7F66BD7}" srcOrd="0" destOrd="0" presId="urn:microsoft.com/office/officeart/2008/layout/LinedList"/>
    <dgm:cxn modelId="{9394E0F6-F3C0-4014-A449-2193BEBE9BB4}" srcId="{86FAA71B-B1C3-48F5-9454-FD7ADEFC39C2}" destId="{5998EA59-A15D-449A-9836-4526A7F1A9E2}" srcOrd="0" destOrd="0" parTransId="{08DC7059-E8C5-4560-AB43-08E758901565}" sibTransId="{60C81D22-6399-45FB-BC1C-EA85BCCEF78A}"/>
    <dgm:cxn modelId="{9DC196F7-EDF3-A648-9C25-FE0D3F1D4784}" type="presOf" srcId="{5998EA59-A15D-449A-9836-4526A7F1A9E2}" destId="{00BBC14A-C7A2-3243-9203-F64FB067FA00}" srcOrd="0" destOrd="0" presId="urn:microsoft.com/office/officeart/2008/layout/LinedList"/>
    <dgm:cxn modelId="{3ADFD4F1-9F13-FC47-A19E-698BFF1B0B00}" type="presParOf" srcId="{483DCC0F-DD7A-C34D-8A1E-7833A7027051}" destId="{BE95D55F-28F7-B343-BAC0-2E50DC968F05}" srcOrd="0" destOrd="0" presId="urn:microsoft.com/office/officeart/2008/layout/LinedList"/>
    <dgm:cxn modelId="{F858D99F-4926-A142-8D72-7503232C1195}" type="presParOf" srcId="{483DCC0F-DD7A-C34D-8A1E-7833A7027051}" destId="{C9B2B8D1-A00C-7947-B5E4-987293A89AEA}" srcOrd="1" destOrd="0" presId="urn:microsoft.com/office/officeart/2008/layout/LinedList"/>
    <dgm:cxn modelId="{B05962EC-B89F-304F-8F7A-A3A09522506C}" type="presParOf" srcId="{C9B2B8D1-A00C-7947-B5E4-987293A89AEA}" destId="{00BBC14A-C7A2-3243-9203-F64FB067FA00}" srcOrd="0" destOrd="0" presId="urn:microsoft.com/office/officeart/2008/layout/LinedList"/>
    <dgm:cxn modelId="{36B6B72B-EE2C-034F-8BA0-424F3C3CD81A}" type="presParOf" srcId="{C9B2B8D1-A00C-7947-B5E4-987293A89AEA}" destId="{A1C4E351-47DE-244C-BE4B-FE176BD5E28F}" srcOrd="1" destOrd="0" presId="urn:microsoft.com/office/officeart/2008/layout/LinedList"/>
    <dgm:cxn modelId="{9CA763D9-442E-224A-AF88-12F6AE15AADE}" type="presParOf" srcId="{483DCC0F-DD7A-C34D-8A1E-7833A7027051}" destId="{A7E515C8-D586-014A-9D89-328C0C220350}" srcOrd="2" destOrd="0" presId="urn:microsoft.com/office/officeart/2008/layout/LinedList"/>
    <dgm:cxn modelId="{E67C2010-041C-4647-9B1D-90D8088F0F52}" type="presParOf" srcId="{483DCC0F-DD7A-C34D-8A1E-7833A7027051}" destId="{5FD7B98A-7852-8E4E-9224-65C466A3CB4C}" srcOrd="3" destOrd="0" presId="urn:microsoft.com/office/officeart/2008/layout/LinedList"/>
    <dgm:cxn modelId="{07F3F6C9-F110-774F-B03D-B54DAC3F152D}" type="presParOf" srcId="{5FD7B98A-7852-8E4E-9224-65C466A3CB4C}" destId="{BAA13766-534D-4447-9510-2AFD07EFBB3E}" srcOrd="0" destOrd="0" presId="urn:microsoft.com/office/officeart/2008/layout/LinedList"/>
    <dgm:cxn modelId="{5B548BD9-5375-AA43-B4C7-ED79EB7E7FAD}" type="presParOf" srcId="{5FD7B98A-7852-8E4E-9224-65C466A3CB4C}" destId="{B58BBF3B-8831-5641-B087-B89D89DB592A}" srcOrd="1" destOrd="0" presId="urn:microsoft.com/office/officeart/2008/layout/LinedList"/>
    <dgm:cxn modelId="{9DC5A2C4-0F36-B743-8850-8EB0F4D65FB0}" type="presParOf" srcId="{483DCC0F-DD7A-C34D-8A1E-7833A7027051}" destId="{5664A9FC-3468-2A48-975C-0DA031DA74DC}" srcOrd="4" destOrd="0" presId="urn:microsoft.com/office/officeart/2008/layout/LinedList"/>
    <dgm:cxn modelId="{E3EAF313-D3EF-4842-978A-E8845D303436}" type="presParOf" srcId="{483DCC0F-DD7A-C34D-8A1E-7833A7027051}" destId="{974AD2F7-3BD9-0A4B-91DD-1A4BB345C3B9}" srcOrd="5" destOrd="0" presId="urn:microsoft.com/office/officeart/2008/layout/LinedList"/>
    <dgm:cxn modelId="{B0CABBBA-D48E-3C48-AE0A-D535D8D2AD8D}" type="presParOf" srcId="{974AD2F7-3BD9-0A4B-91DD-1A4BB345C3B9}" destId="{D13E605B-DFFC-FA4B-8BE9-A6A6F165C161}" srcOrd="0" destOrd="0" presId="urn:microsoft.com/office/officeart/2008/layout/LinedList"/>
    <dgm:cxn modelId="{BD951779-A61F-544F-B748-384EE73BF855}" type="presParOf" srcId="{974AD2F7-3BD9-0A4B-91DD-1A4BB345C3B9}" destId="{9B0BC586-AC20-FE4B-840C-C8247587AE72}" srcOrd="1" destOrd="0" presId="urn:microsoft.com/office/officeart/2008/layout/LinedList"/>
    <dgm:cxn modelId="{B436DADB-D156-8C40-9553-B9CC42F87DE7}" type="presParOf" srcId="{483DCC0F-DD7A-C34D-8A1E-7833A7027051}" destId="{68D86C39-0830-5A4D-84F3-D10CE8614F35}" srcOrd="6" destOrd="0" presId="urn:microsoft.com/office/officeart/2008/layout/LinedList"/>
    <dgm:cxn modelId="{8CDCC7E5-9D8A-A347-ABCC-0BB16B3F1D44}" type="presParOf" srcId="{483DCC0F-DD7A-C34D-8A1E-7833A7027051}" destId="{632E0319-FF36-9748-B419-D279C92FAF93}" srcOrd="7" destOrd="0" presId="urn:microsoft.com/office/officeart/2008/layout/LinedList"/>
    <dgm:cxn modelId="{5239C66C-96D2-8745-A8E7-C19029A52C99}" type="presParOf" srcId="{632E0319-FF36-9748-B419-D279C92FAF93}" destId="{27DCCA90-D943-F848-8B29-8153C7F66BD7}" srcOrd="0" destOrd="0" presId="urn:microsoft.com/office/officeart/2008/layout/LinedList"/>
    <dgm:cxn modelId="{87741BC4-C89D-0D4C-9341-0433FEB34C4D}" type="presParOf" srcId="{632E0319-FF36-9748-B419-D279C92FAF93}" destId="{68624187-6D5E-5141-A454-391FBA0FB8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98EA59-A15D-449A-9836-4526A7F1A9E2}">
      <dgm:prSet/>
      <dgm:spPr/>
      <dgm:t>
        <a:bodyPr/>
        <a:lstStyle/>
        <a:p>
          <a:r>
            <a:rPr lang="en-US" altLang="ko-KR" dirty="0"/>
            <a:t>6</a:t>
          </a:r>
          <a:r>
            <a:rPr lang="ko-KR" altLang="en-US" dirty="0"/>
            <a:t>월</a:t>
          </a:r>
          <a:endParaRPr lang="en-US" altLang="ko-KR" dirty="0"/>
        </a:p>
        <a:p>
          <a:r>
            <a:rPr lang="ko-KR" altLang="en-US" dirty="0"/>
            <a:t>영상측정</a:t>
          </a:r>
          <a:endParaRPr lang="en-US" dirty="0"/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078C5D3A-5252-4AC3-BBA8-8143996A42FE}">
      <dgm:prSet/>
      <dgm:spPr/>
      <dgm:t>
        <a:bodyPr/>
        <a:lstStyle/>
        <a:p>
          <a:pPr latinLnBrk="1"/>
          <a:r>
            <a:rPr lang="en-US" altLang="ko-KR" dirty="0"/>
            <a:t>7</a:t>
          </a:r>
          <a:r>
            <a:rPr lang="ko-KR" altLang="en-US" dirty="0"/>
            <a:t>월</a:t>
          </a:r>
          <a:endParaRPr lang="en-US" altLang="ko-KR" dirty="0"/>
        </a:p>
        <a:p>
          <a:pPr latinLnBrk="1"/>
          <a:r>
            <a:rPr lang="ko-KR" altLang="en-US" dirty="0"/>
            <a:t>영상 측정 결과로 기준 데이터 분석</a:t>
          </a:r>
          <a:endParaRPr lang="en-US" dirty="0"/>
        </a:p>
      </dgm:t>
    </dgm:pt>
    <dgm:pt modelId="{03945AB3-9768-4DF8-ACE7-F2BA7E295819}" type="parTrans" cxnId="{60B1675B-E984-4D8A-94D7-E521BDE3F812}">
      <dgm:prSet/>
      <dgm:spPr/>
      <dgm:t>
        <a:bodyPr/>
        <a:lstStyle/>
        <a:p>
          <a:endParaRPr lang="en-US"/>
        </a:p>
      </dgm:t>
    </dgm:pt>
    <dgm:pt modelId="{5CBD1750-EAFC-455C-8C32-B291725BD3D8}" type="sibTrans" cxnId="{60B1675B-E984-4D8A-94D7-E521BDE3F812}">
      <dgm:prSet/>
      <dgm:spPr/>
      <dgm:t>
        <a:bodyPr/>
        <a:lstStyle/>
        <a:p>
          <a:endParaRPr lang="en-US"/>
        </a:p>
      </dgm:t>
    </dgm:pt>
    <dgm:pt modelId="{B89779DC-C658-4A67-8893-28598DAEA579}">
      <dgm:prSet/>
      <dgm:spPr/>
      <dgm:t>
        <a:bodyPr/>
        <a:lstStyle/>
        <a:p>
          <a:pPr latinLnBrk="1"/>
          <a:r>
            <a:rPr lang="en-US" dirty="0"/>
            <a:t>Prototype </a:t>
          </a:r>
          <a:r>
            <a:rPr lang="ko-KR" altLang="en-US" dirty="0"/>
            <a:t>토대로 프론트 진행</a:t>
          </a:r>
          <a:endParaRPr lang="en-US" dirty="0"/>
        </a:p>
      </dgm:t>
    </dgm:pt>
    <dgm:pt modelId="{C4205433-F2F0-43EC-BC86-BF682547EF4C}" type="parTrans" cxnId="{09CCECAC-6B38-47DA-AE91-37098EBA9451}">
      <dgm:prSet/>
      <dgm:spPr/>
      <dgm:t>
        <a:bodyPr/>
        <a:lstStyle/>
        <a:p>
          <a:endParaRPr lang="en-US"/>
        </a:p>
      </dgm:t>
    </dgm:pt>
    <dgm:pt modelId="{BB7B82C0-B4DA-456D-8A93-62C80045DE00}" type="sibTrans" cxnId="{09CCECAC-6B38-47DA-AE91-37098EBA9451}">
      <dgm:prSet/>
      <dgm:spPr/>
      <dgm:t>
        <a:bodyPr/>
        <a:lstStyle/>
        <a:p>
          <a:endParaRPr lang="en-US"/>
        </a:p>
      </dgm:t>
    </dgm:pt>
    <dgm:pt modelId="{9FC86739-D94F-4792-86CF-3118D2F1E108}">
      <dgm:prSet/>
      <dgm:spPr/>
      <dgm:t>
        <a:bodyPr/>
        <a:lstStyle/>
        <a:p>
          <a:r>
            <a:rPr lang="en-US" dirty="0"/>
            <a:t>Prototype</a:t>
          </a:r>
          <a:r>
            <a:rPr lang="ko-KR" altLang="en-US" dirty="0"/>
            <a:t>토대로 서버 작업 진행</a:t>
          </a:r>
          <a:endParaRPr lang="en-US" dirty="0"/>
        </a:p>
      </dgm:t>
    </dgm:pt>
    <dgm:pt modelId="{2E77AF29-D766-404E-A5BB-CE31AB075989}" type="parTrans" cxnId="{0E7DCDAF-3C1D-478D-9E00-E9AE27996589}">
      <dgm:prSet/>
      <dgm:spPr/>
      <dgm:t>
        <a:bodyPr/>
        <a:lstStyle/>
        <a:p>
          <a:endParaRPr lang="en-US"/>
        </a:p>
      </dgm:t>
    </dgm:pt>
    <dgm:pt modelId="{0B95A3F0-AAA1-489E-9DD3-6197F120AF9C}" type="sibTrans" cxnId="{0E7DCDAF-3C1D-478D-9E00-E9AE27996589}">
      <dgm:prSet/>
      <dgm:spPr/>
      <dgm:t>
        <a:bodyPr/>
        <a:lstStyle/>
        <a:p>
          <a:endParaRPr lang="en-US"/>
        </a:p>
      </dgm:t>
    </dgm:pt>
    <dgm:pt modelId="{5171B1C1-3F40-7A4D-8ED7-6590D96C13BA}" type="pres">
      <dgm:prSet presAssocID="{86FAA71B-B1C3-48F5-9454-FD7ADEFC39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BE7C66-907B-754B-945F-E03240A90256}" type="pres">
      <dgm:prSet presAssocID="{5998EA59-A15D-449A-9836-4526A7F1A9E2}" presName="hierRoot1" presStyleCnt="0"/>
      <dgm:spPr/>
    </dgm:pt>
    <dgm:pt modelId="{2A52B1F5-2528-C848-B060-0A37A0DCF9C8}" type="pres">
      <dgm:prSet presAssocID="{5998EA59-A15D-449A-9836-4526A7F1A9E2}" presName="composite" presStyleCnt="0"/>
      <dgm:spPr/>
    </dgm:pt>
    <dgm:pt modelId="{8EBCC89C-0E01-414E-BE1B-29847CBCFE9A}" type="pres">
      <dgm:prSet presAssocID="{5998EA59-A15D-449A-9836-4526A7F1A9E2}" presName="background" presStyleLbl="node0" presStyleIdx="0" presStyleCnt="4"/>
      <dgm:spPr/>
    </dgm:pt>
    <dgm:pt modelId="{E26B9D9A-5DB0-ED4A-8F51-AE81188F1E45}" type="pres">
      <dgm:prSet presAssocID="{5998EA59-A15D-449A-9836-4526A7F1A9E2}" presName="text" presStyleLbl="fgAcc0" presStyleIdx="0" presStyleCnt="4">
        <dgm:presLayoutVars>
          <dgm:chPref val="3"/>
        </dgm:presLayoutVars>
      </dgm:prSet>
      <dgm:spPr/>
    </dgm:pt>
    <dgm:pt modelId="{A84ED375-98F4-6941-812A-AEC720315268}" type="pres">
      <dgm:prSet presAssocID="{5998EA59-A15D-449A-9836-4526A7F1A9E2}" presName="hierChild2" presStyleCnt="0"/>
      <dgm:spPr/>
    </dgm:pt>
    <dgm:pt modelId="{4F818B63-794A-EA45-926E-8D4C59767319}" type="pres">
      <dgm:prSet presAssocID="{078C5D3A-5252-4AC3-BBA8-8143996A42FE}" presName="hierRoot1" presStyleCnt="0"/>
      <dgm:spPr/>
    </dgm:pt>
    <dgm:pt modelId="{242E28C0-D16B-6D4D-AD63-C2C2B9DE85EF}" type="pres">
      <dgm:prSet presAssocID="{078C5D3A-5252-4AC3-BBA8-8143996A42FE}" presName="composite" presStyleCnt="0"/>
      <dgm:spPr/>
    </dgm:pt>
    <dgm:pt modelId="{9136E4F6-379D-8140-82DD-E37475BE1FCC}" type="pres">
      <dgm:prSet presAssocID="{078C5D3A-5252-4AC3-BBA8-8143996A42FE}" presName="background" presStyleLbl="node0" presStyleIdx="1" presStyleCnt="4"/>
      <dgm:spPr/>
    </dgm:pt>
    <dgm:pt modelId="{30BE4F0E-44C7-7B4E-B001-0723F6613FA6}" type="pres">
      <dgm:prSet presAssocID="{078C5D3A-5252-4AC3-BBA8-8143996A42FE}" presName="text" presStyleLbl="fgAcc0" presStyleIdx="1" presStyleCnt="4">
        <dgm:presLayoutVars>
          <dgm:chPref val="3"/>
        </dgm:presLayoutVars>
      </dgm:prSet>
      <dgm:spPr/>
    </dgm:pt>
    <dgm:pt modelId="{785CBFFA-044A-3B45-B023-FFD3012DC525}" type="pres">
      <dgm:prSet presAssocID="{078C5D3A-5252-4AC3-BBA8-8143996A42FE}" presName="hierChild2" presStyleCnt="0"/>
      <dgm:spPr/>
    </dgm:pt>
    <dgm:pt modelId="{5E14D60A-2C3E-F944-AA8F-0CECB281633B}" type="pres">
      <dgm:prSet presAssocID="{B89779DC-C658-4A67-8893-28598DAEA579}" presName="hierRoot1" presStyleCnt="0"/>
      <dgm:spPr/>
    </dgm:pt>
    <dgm:pt modelId="{8D631E77-174B-7B45-9691-FCDF6AC9CA9B}" type="pres">
      <dgm:prSet presAssocID="{B89779DC-C658-4A67-8893-28598DAEA579}" presName="composite" presStyleCnt="0"/>
      <dgm:spPr/>
    </dgm:pt>
    <dgm:pt modelId="{251F0115-A8AE-124E-BD15-FC8B6616E415}" type="pres">
      <dgm:prSet presAssocID="{B89779DC-C658-4A67-8893-28598DAEA579}" presName="background" presStyleLbl="node0" presStyleIdx="2" presStyleCnt="4"/>
      <dgm:spPr/>
    </dgm:pt>
    <dgm:pt modelId="{1CA94D19-AFCB-F646-8917-352F19AFE51E}" type="pres">
      <dgm:prSet presAssocID="{B89779DC-C658-4A67-8893-28598DAEA579}" presName="text" presStyleLbl="fgAcc0" presStyleIdx="2" presStyleCnt="4">
        <dgm:presLayoutVars>
          <dgm:chPref val="3"/>
        </dgm:presLayoutVars>
      </dgm:prSet>
      <dgm:spPr/>
    </dgm:pt>
    <dgm:pt modelId="{8A2711AA-B982-C04A-96C8-9E671C9C95FF}" type="pres">
      <dgm:prSet presAssocID="{B89779DC-C658-4A67-8893-28598DAEA579}" presName="hierChild2" presStyleCnt="0"/>
      <dgm:spPr/>
    </dgm:pt>
    <dgm:pt modelId="{984C5285-3392-6247-A29C-A222DBB12E0A}" type="pres">
      <dgm:prSet presAssocID="{9FC86739-D94F-4792-86CF-3118D2F1E108}" presName="hierRoot1" presStyleCnt="0"/>
      <dgm:spPr/>
    </dgm:pt>
    <dgm:pt modelId="{3F860F9A-20C2-2640-8FCC-550CA63A3A34}" type="pres">
      <dgm:prSet presAssocID="{9FC86739-D94F-4792-86CF-3118D2F1E108}" presName="composite" presStyleCnt="0"/>
      <dgm:spPr/>
    </dgm:pt>
    <dgm:pt modelId="{115BB831-B32C-1C49-A7A9-B128248E8C29}" type="pres">
      <dgm:prSet presAssocID="{9FC86739-D94F-4792-86CF-3118D2F1E108}" presName="background" presStyleLbl="node0" presStyleIdx="3" presStyleCnt="4"/>
      <dgm:spPr/>
    </dgm:pt>
    <dgm:pt modelId="{46384FAE-5948-6C44-B324-15F268F441B8}" type="pres">
      <dgm:prSet presAssocID="{9FC86739-D94F-4792-86CF-3118D2F1E108}" presName="text" presStyleLbl="fgAcc0" presStyleIdx="3" presStyleCnt="4">
        <dgm:presLayoutVars>
          <dgm:chPref val="3"/>
        </dgm:presLayoutVars>
      </dgm:prSet>
      <dgm:spPr/>
    </dgm:pt>
    <dgm:pt modelId="{E5558253-1E09-654C-951C-3EBDFB6A343F}" type="pres">
      <dgm:prSet presAssocID="{9FC86739-D94F-4792-86CF-3118D2F1E108}" presName="hierChild2" presStyleCnt="0"/>
      <dgm:spPr/>
    </dgm:pt>
  </dgm:ptLst>
  <dgm:cxnLst>
    <dgm:cxn modelId="{EC45C533-87A4-C548-BF1D-B36981609F0E}" type="presOf" srcId="{9FC86739-D94F-4792-86CF-3118D2F1E108}" destId="{46384FAE-5948-6C44-B324-15F268F441B8}" srcOrd="0" destOrd="0" presId="urn:microsoft.com/office/officeart/2005/8/layout/hierarchy1"/>
    <dgm:cxn modelId="{60B1675B-E984-4D8A-94D7-E521BDE3F812}" srcId="{86FAA71B-B1C3-48F5-9454-FD7ADEFC39C2}" destId="{078C5D3A-5252-4AC3-BBA8-8143996A42FE}" srcOrd="1" destOrd="0" parTransId="{03945AB3-9768-4DF8-ACE7-F2BA7E295819}" sibTransId="{5CBD1750-EAFC-455C-8C32-B291725BD3D8}"/>
    <dgm:cxn modelId="{00A1568D-3F5E-A84F-8B2B-F623A624ABEC}" type="presOf" srcId="{B89779DC-C658-4A67-8893-28598DAEA579}" destId="{1CA94D19-AFCB-F646-8917-352F19AFE51E}" srcOrd="0" destOrd="0" presId="urn:microsoft.com/office/officeart/2005/8/layout/hierarchy1"/>
    <dgm:cxn modelId="{09CCECAC-6B38-47DA-AE91-37098EBA9451}" srcId="{86FAA71B-B1C3-48F5-9454-FD7ADEFC39C2}" destId="{B89779DC-C658-4A67-8893-28598DAEA579}" srcOrd="2" destOrd="0" parTransId="{C4205433-F2F0-43EC-BC86-BF682547EF4C}" sibTransId="{BB7B82C0-B4DA-456D-8A93-62C80045DE00}"/>
    <dgm:cxn modelId="{0E7DCDAF-3C1D-478D-9E00-E9AE27996589}" srcId="{86FAA71B-B1C3-48F5-9454-FD7ADEFC39C2}" destId="{9FC86739-D94F-4792-86CF-3118D2F1E108}" srcOrd="3" destOrd="0" parTransId="{2E77AF29-D766-404E-A5BB-CE31AB075989}" sibTransId="{0B95A3F0-AAA1-489E-9DD3-6197F120AF9C}"/>
    <dgm:cxn modelId="{DB73E4C9-7DB0-324F-9220-99B795A04238}" type="presOf" srcId="{86FAA71B-B1C3-48F5-9454-FD7ADEFC39C2}" destId="{5171B1C1-3F40-7A4D-8ED7-6590D96C13BA}" srcOrd="0" destOrd="0" presId="urn:microsoft.com/office/officeart/2005/8/layout/hierarchy1"/>
    <dgm:cxn modelId="{578C04EA-FAA6-F749-A324-366A9C38C99E}" type="presOf" srcId="{078C5D3A-5252-4AC3-BBA8-8143996A42FE}" destId="{30BE4F0E-44C7-7B4E-B001-0723F6613FA6}" srcOrd="0" destOrd="0" presId="urn:microsoft.com/office/officeart/2005/8/layout/hierarchy1"/>
    <dgm:cxn modelId="{34758FEF-F79F-494C-8F4F-D6A74D9836FE}" type="presOf" srcId="{5998EA59-A15D-449A-9836-4526A7F1A9E2}" destId="{E26B9D9A-5DB0-ED4A-8F51-AE81188F1E45}" srcOrd="0" destOrd="0" presId="urn:microsoft.com/office/officeart/2005/8/layout/hierarchy1"/>
    <dgm:cxn modelId="{9394E0F6-F3C0-4014-A449-2193BEBE9BB4}" srcId="{86FAA71B-B1C3-48F5-9454-FD7ADEFC39C2}" destId="{5998EA59-A15D-449A-9836-4526A7F1A9E2}" srcOrd="0" destOrd="0" parTransId="{08DC7059-E8C5-4560-AB43-08E758901565}" sibTransId="{60C81D22-6399-45FB-BC1C-EA85BCCEF78A}"/>
    <dgm:cxn modelId="{4E56DA69-39E3-1E43-A730-E89C75C7886D}" type="presParOf" srcId="{5171B1C1-3F40-7A4D-8ED7-6590D96C13BA}" destId="{81BE7C66-907B-754B-945F-E03240A90256}" srcOrd="0" destOrd="0" presId="urn:microsoft.com/office/officeart/2005/8/layout/hierarchy1"/>
    <dgm:cxn modelId="{3FEFC3F7-F11B-CA42-93F7-80F2EDBE8D7D}" type="presParOf" srcId="{81BE7C66-907B-754B-945F-E03240A90256}" destId="{2A52B1F5-2528-C848-B060-0A37A0DCF9C8}" srcOrd="0" destOrd="0" presId="urn:microsoft.com/office/officeart/2005/8/layout/hierarchy1"/>
    <dgm:cxn modelId="{5A8457DA-73D0-6C4B-9EB7-F0F27CCC9E94}" type="presParOf" srcId="{2A52B1F5-2528-C848-B060-0A37A0DCF9C8}" destId="{8EBCC89C-0E01-414E-BE1B-29847CBCFE9A}" srcOrd="0" destOrd="0" presId="urn:microsoft.com/office/officeart/2005/8/layout/hierarchy1"/>
    <dgm:cxn modelId="{7AACD3C4-D939-DA45-B6AF-B963B74280C3}" type="presParOf" srcId="{2A52B1F5-2528-C848-B060-0A37A0DCF9C8}" destId="{E26B9D9A-5DB0-ED4A-8F51-AE81188F1E45}" srcOrd="1" destOrd="0" presId="urn:microsoft.com/office/officeart/2005/8/layout/hierarchy1"/>
    <dgm:cxn modelId="{B6D00EB6-9DDA-E74D-AB5F-FF8F4A056193}" type="presParOf" srcId="{81BE7C66-907B-754B-945F-E03240A90256}" destId="{A84ED375-98F4-6941-812A-AEC720315268}" srcOrd="1" destOrd="0" presId="urn:microsoft.com/office/officeart/2005/8/layout/hierarchy1"/>
    <dgm:cxn modelId="{073C606F-F745-9F4B-BB26-9CB6F15601ED}" type="presParOf" srcId="{5171B1C1-3F40-7A4D-8ED7-6590D96C13BA}" destId="{4F818B63-794A-EA45-926E-8D4C59767319}" srcOrd="1" destOrd="0" presId="urn:microsoft.com/office/officeart/2005/8/layout/hierarchy1"/>
    <dgm:cxn modelId="{4A4F550C-999D-464E-9E00-C38D90414A35}" type="presParOf" srcId="{4F818B63-794A-EA45-926E-8D4C59767319}" destId="{242E28C0-D16B-6D4D-AD63-C2C2B9DE85EF}" srcOrd="0" destOrd="0" presId="urn:microsoft.com/office/officeart/2005/8/layout/hierarchy1"/>
    <dgm:cxn modelId="{774903A4-BCD8-F649-B1EF-5E8ADE2597CF}" type="presParOf" srcId="{242E28C0-D16B-6D4D-AD63-C2C2B9DE85EF}" destId="{9136E4F6-379D-8140-82DD-E37475BE1FCC}" srcOrd="0" destOrd="0" presId="urn:microsoft.com/office/officeart/2005/8/layout/hierarchy1"/>
    <dgm:cxn modelId="{4364D5BE-D829-D84A-A833-29B7693B4B60}" type="presParOf" srcId="{242E28C0-D16B-6D4D-AD63-C2C2B9DE85EF}" destId="{30BE4F0E-44C7-7B4E-B001-0723F6613FA6}" srcOrd="1" destOrd="0" presId="urn:microsoft.com/office/officeart/2005/8/layout/hierarchy1"/>
    <dgm:cxn modelId="{A338BA43-0876-5F45-87BC-7E8946459A0B}" type="presParOf" srcId="{4F818B63-794A-EA45-926E-8D4C59767319}" destId="{785CBFFA-044A-3B45-B023-FFD3012DC525}" srcOrd="1" destOrd="0" presId="urn:microsoft.com/office/officeart/2005/8/layout/hierarchy1"/>
    <dgm:cxn modelId="{260FFD87-9874-9C47-AF92-EDF4FCA8D145}" type="presParOf" srcId="{5171B1C1-3F40-7A4D-8ED7-6590D96C13BA}" destId="{5E14D60A-2C3E-F944-AA8F-0CECB281633B}" srcOrd="2" destOrd="0" presId="urn:microsoft.com/office/officeart/2005/8/layout/hierarchy1"/>
    <dgm:cxn modelId="{A5515B56-E2BF-1C44-AE22-FC0A571366A5}" type="presParOf" srcId="{5E14D60A-2C3E-F944-AA8F-0CECB281633B}" destId="{8D631E77-174B-7B45-9691-FCDF6AC9CA9B}" srcOrd="0" destOrd="0" presId="urn:microsoft.com/office/officeart/2005/8/layout/hierarchy1"/>
    <dgm:cxn modelId="{966E055B-A210-D842-B457-8290A66985EA}" type="presParOf" srcId="{8D631E77-174B-7B45-9691-FCDF6AC9CA9B}" destId="{251F0115-A8AE-124E-BD15-FC8B6616E415}" srcOrd="0" destOrd="0" presId="urn:microsoft.com/office/officeart/2005/8/layout/hierarchy1"/>
    <dgm:cxn modelId="{3FF1F642-D887-3348-B650-1F8D707B2773}" type="presParOf" srcId="{8D631E77-174B-7B45-9691-FCDF6AC9CA9B}" destId="{1CA94D19-AFCB-F646-8917-352F19AFE51E}" srcOrd="1" destOrd="0" presId="urn:microsoft.com/office/officeart/2005/8/layout/hierarchy1"/>
    <dgm:cxn modelId="{E3B8FF17-FFAD-D24B-BEBC-FF1C54D16D3E}" type="presParOf" srcId="{5E14D60A-2C3E-F944-AA8F-0CECB281633B}" destId="{8A2711AA-B982-C04A-96C8-9E671C9C95FF}" srcOrd="1" destOrd="0" presId="urn:microsoft.com/office/officeart/2005/8/layout/hierarchy1"/>
    <dgm:cxn modelId="{34C4EA24-C1A2-4948-905C-A0D418D1E115}" type="presParOf" srcId="{5171B1C1-3F40-7A4D-8ED7-6590D96C13BA}" destId="{984C5285-3392-6247-A29C-A222DBB12E0A}" srcOrd="3" destOrd="0" presId="urn:microsoft.com/office/officeart/2005/8/layout/hierarchy1"/>
    <dgm:cxn modelId="{430173B6-9F41-DD40-9A21-CF2A817E545B}" type="presParOf" srcId="{984C5285-3392-6247-A29C-A222DBB12E0A}" destId="{3F860F9A-20C2-2640-8FCC-550CA63A3A34}" srcOrd="0" destOrd="0" presId="urn:microsoft.com/office/officeart/2005/8/layout/hierarchy1"/>
    <dgm:cxn modelId="{773F6814-AFC3-F442-916B-10907021D445}" type="presParOf" srcId="{3F860F9A-20C2-2640-8FCC-550CA63A3A34}" destId="{115BB831-B32C-1C49-A7A9-B128248E8C29}" srcOrd="0" destOrd="0" presId="urn:microsoft.com/office/officeart/2005/8/layout/hierarchy1"/>
    <dgm:cxn modelId="{09DE4E59-1B46-194C-B974-1AC907B64D29}" type="presParOf" srcId="{3F860F9A-20C2-2640-8FCC-550CA63A3A34}" destId="{46384FAE-5948-6C44-B324-15F268F441B8}" srcOrd="1" destOrd="0" presId="urn:microsoft.com/office/officeart/2005/8/layout/hierarchy1"/>
    <dgm:cxn modelId="{1E685481-CF86-F546-B6AB-A06CB8DD520D}" type="presParOf" srcId="{984C5285-3392-6247-A29C-A222DBB12E0A}" destId="{E5558253-1E09-654C-951C-3EBDFB6A34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EE4A9-E6AF-A245-A6F7-741605903D9D}">
      <dsp:nvSpPr>
        <dsp:cNvPr id="0" name=""/>
        <dsp:cNvSpPr/>
      </dsp:nvSpPr>
      <dsp:spPr>
        <a:xfrm>
          <a:off x="0" y="1040793"/>
          <a:ext cx="2025253" cy="1286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66BCC-520D-FC43-B5A7-62B6AECF6AF5}">
      <dsp:nvSpPr>
        <dsp:cNvPr id="0" name=""/>
        <dsp:cNvSpPr/>
      </dsp:nvSpPr>
      <dsp:spPr>
        <a:xfrm>
          <a:off x="225028" y="1254570"/>
          <a:ext cx="2025253" cy="12860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건강증진과 질병 예방</a:t>
          </a:r>
          <a:endParaRPr lang="en-US" sz="2300" kern="1200"/>
        </a:p>
      </dsp:txBody>
      <dsp:txXfrm>
        <a:off x="262695" y="1292237"/>
        <a:ext cx="1949919" cy="1210701"/>
      </dsp:txXfrm>
    </dsp:sp>
    <dsp:sp modelId="{3C87EDF6-F3EE-5D4C-BBD4-1A8DF2E14AC1}">
      <dsp:nvSpPr>
        <dsp:cNvPr id="0" name=""/>
        <dsp:cNvSpPr/>
      </dsp:nvSpPr>
      <dsp:spPr>
        <a:xfrm>
          <a:off x="2475309" y="1040793"/>
          <a:ext cx="2025253" cy="1286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8F6D1-9118-994E-AC99-B5B8066FE99A}">
      <dsp:nvSpPr>
        <dsp:cNvPr id="0" name=""/>
        <dsp:cNvSpPr/>
      </dsp:nvSpPr>
      <dsp:spPr>
        <a:xfrm>
          <a:off x="2700337" y="1254570"/>
          <a:ext cx="2025253" cy="12860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개인화된 운동 및 건강관리</a:t>
          </a:r>
          <a:endParaRPr lang="en-US" sz="2300" kern="1200"/>
        </a:p>
      </dsp:txBody>
      <dsp:txXfrm>
        <a:off x="2738004" y="1292237"/>
        <a:ext cx="1949919" cy="1210701"/>
      </dsp:txXfrm>
    </dsp:sp>
    <dsp:sp modelId="{AE233429-8AF7-1C48-A37A-46B74F877DDE}">
      <dsp:nvSpPr>
        <dsp:cNvPr id="0" name=""/>
        <dsp:cNvSpPr/>
      </dsp:nvSpPr>
      <dsp:spPr>
        <a:xfrm>
          <a:off x="4950618" y="1040793"/>
          <a:ext cx="2025253" cy="1286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FFACD-25B8-2E48-87B3-72CA4DAFF1F2}">
      <dsp:nvSpPr>
        <dsp:cNvPr id="0" name=""/>
        <dsp:cNvSpPr/>
      </dsp:nvSpPr>
      <dsp:spPr>
        <a:xfrm>
          <a:off x="5175646" y="1254570"/>
          <a:ext cx="2025253" cy="12860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의료 및 보건 분야의 지원</a:t>
          </a:r>
          <a:endParaRPr lang="en-US" sz="2300" kern="1200"/>
        </a:p>
      </dsp:txBody>
      <dsp:txXfrm>
        <a:off x="5213313" y="1292237"/>
        <a:ext cx="1949919" cy="1210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567E8-CA43-7041-A20B-1310D021AB2E}">
      <dsp:nvSpPr>
        <dsp:cNvPr id="0" name=""/>
        <dsp:cNvSpPr/>
      </dsp:nvSpPr>
      <dsp:spPr>
        <a:xfrm>
          <a:off x="0" y="0"/>
          <a:ext cx="4771951" cy="883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i="0" kern="1200" baseline="0"/>
            <a:t>국민체력 </a:t>
          </a:r>
          <a:r>
            <a:rPr lang="en-US" sz="1500" b="1" i="0" kern="1200" baseline="0"/>
            <a:t>100</a:t>
          </a:r>
          <a:endParaRPr lang="en-US" sz="1500" kern="1200"/>
        </a:p>
      </dsp:txBody>
      <dsp:txXfrm>
        <a:off x="25880" y="25880"/>
        <a:ext cx="3818466" cy="831850"/>
      </dsp:txXfrm>
    </dsp:sp>
    <dsp:sp modelId="{CD1A7F8B-515A-DB42-97B5-A86309136AAC}">
      <dsp:nvSpPr>
        <dsp:cNvPr id="0" name=""/>
        <dsp:cNvSpPr/>
      </dsp:nvSpPr>
      <dsp:spPr>
        <a:xfrm>
          <a:off x="421054" y="1030878"/>
          <a:ext cx="4771951" cy="883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i="0" kern="1200" baseline="0"/>
            <a:t>개인의 체력상태를 과학적 방법으로 측정</a:t>
          </a:r>
          <a:r>
            <a:rPr lang="en-US" sz="1500" i="0" kern="1200" baseline="0"/>
            <a:t>·</a:t>
          </a:r>
          <a:r>
            <a:rPr lang="ko-KR" sz="1500" i="0" kern="1200" baseline="0"/>
            <a:t>평가하여 운동 상담 및 처방을 해주는 대국민 체육복지 서비스</a:t>
          </a:r>
          <a:endParaRPr lang="en-US" sz="1500" kern="1200"/>
        </a:p>
      </dsp:txBody>
      <dsp:txXfrm>
        <a:off x="446934" y="1056758"/>
        <a:ext cx="3724789" cy="831850"/>
      </dsp:txXfrm>
    </dsp:sp>
    <dsp:sp modelId="{E51D8257-814C-8B40-BC22-4EA967880BEA}">
      <dsp:nvSpPr>
        <dsp:cNvPr id="0" name=""/>
        <dsp:cNvSpPr/>
      </dsp:nvSpPr>
      <dsp:spPr>
        <a:xfrm>
          <a:off x="842109" y="2061757"/>
          <a:ext cx="4771951" cy="883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i="0" kern="1200" baseline="0"/>
            <a:t>체력측정이 국민체력 </a:t>
          </a:r>
          <a:r>
            <a:rPr lang="en-US" sz="1500" i="0" kern="1200" baseline="0"/>
            <a:t>100</a:t>
          </a:r>
          <a:r>
            <a:rPr lang="ko-KR" sz="1500" i="0" kern="1200" baseline="0"/>
            <a:t> 으로 통합됨에 따라 정부와 지자체에서 부사관</a:t>
          </a:r>
          <a:r>
            <a:rPr lang="en-US" sz="1500" i="0" kern="1200" baseline="0"/>
            <a:t>,</a:t>
          </a:r>
          <a:r>
            <a:rPr lang="ko-KR" sz="1500" i="0" kern="1200" baseline="0"/>
            <a:t> 환경미화원</a:t>
          </a:r>
          <a:r>
            <a:rPr lang="en-US" sz="1500" i="0" kern="1200" baseline="0"/>
            <a:t>,</a:t>
          </a:r>
          <a:r>
            <a:rPr lang="ko-KR" sz="1500" i="0" kern="1200" baseline="0"/>
            <a:t> 경찰 등의 모집에서 활용</a:t>
          </a:r>
          <a:endParaRPr lang="en-US" sz="1500" kern="1200"/>
        </a:p>
      </dsp:txBody>
      <dsp:txXfrm>
        <a:off x="867989" y="2087637"/>
        <a:ext cx="3724789" cy="831850"/>
      </dsp:txXfrm>
    </dsp:sp>
    <dsp:sp modelId="{CDF1B8F7-F6DB-814D-A648-B1B9087FB72F}">
      <dsp:nvSpPr>
        <dsp:cNvPr id="0" name=""/>
        <dsp:cNvSpPr/>
      </dsp:nvSpPr>
      <dsp:spPr>
        <a:xfrm>
          <a:off x="4197604" y="670071"/>
          <a:ext cx="574346" cy="5743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326832" y="670071"/>
        <a:ext cx="315890" cy="432195"/>
      </dsp:txXfrm>
    </dsp:sp>
    <dsp:sp modelId="{A7150587-17AA-7645-80A2-90251EF586F6}">
      <dsp:nvSpPr>
        <dsp:cNvPr id="0" name=""/>
        <dsp:cNvSpPr/>
      </dsp:nvSpPr>
      <dsp:spPr>
        <a:xfrm>
          <a:off x="4618658" y="1695059"/>
          <a:ext cx="574346" cy="5743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747886" y="1695059"/>
        <a:ext cx="315890" cy="432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4EEF7-E30D-8044-B547-63EA329AB049}">
      <dsp:nvSpPr>
        <dsp:cNvPr id="0" name=""/>
        <dsp:cNvSpPr/>
      </dsp:nvSpPr>
      <dsp:spPr>
        <a:xfrm>
          <a:off x="0" y="61922"/>
          <a:ext cx="72009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baseline="0"/>
            <a:t>카메라 센서를 이용하여 운동 측정 영상 추출 </a:t>
          </a:r>
          <a:endParaRPr lang="en-US" sz="2300" kern="1200"/>
        </a:p>
      </dsp:txBody>
      <dsp:txXfrm>
        <a:off x="46778" y="108700"/>
        <a:ext cx="7107344" cy="864692"/>
      </dsp:txXfrm>
    </dsp:sp>
    <dsp:sp modelId="{7784AD9C-AD15-264B-BA30-DB40D285AD1A}">
      <dsp:nvSpPr>
        <dsp:cNvPr id="0" name=""/>
        <dsp:cNvSpPr/>
      </dsp:nvSpPr>
      <dsp:spPr>
        <a:xfrm>
          <a:off x="0" y="1086410"/>
          <a:ext cx="72009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baseline="0"/>
            <a:t>딥러닝으로 학습시킨 운동자세와 센서로 측정한 영상 비교 </a:t>
          </a:r>
          <a:endParaRPr lang="en-US" sz="2300" kern="1200"/>
        </a:p>
      </dsp:txBody>
      <dsp:txXfrm>
        <a:off x="46778" y="1133188"/>
        <a:ext cx="7107344" cy="864692"/>
      </dsp:txXfrm>
    </dsp:sp>
    <dsp:sp modelId="{1B748760-BE03-5941-88B3-09B728941F5D}">
      <dsp:nvSpPr>
        <dsp:cNvPr id="0" name=""/>
        <dsp:cNvSpPr/>
      </dsp:nvSpPr>
      <dsp:spPr>
        <a:xfrm>
          <a:off x="0" y="2110899"/>
          <a:ext cx="72009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baseline="0" dirty="0"/>
            <a:t>국민체력 </a:t>
          </a:r>
          <a:r>
            <a:rPr lang="en-US" sz="2300" kern="1200" baseline="0" dirty="0"/>
            <a:t>100 , SFT</a:t>
          </a:r>
          <a:r>
            <a:rPr lang="ko-KR" altLang="en-US" sz="2300" kern="1200" baseline="0" dirty="0"/>
            <a:t>의</a:t>
          </a:r>
          <a:r>
            <a:rPr lang="ko-KR" sz="2300" kern="1200" baseline="0" dirty="0"/>
            <a:t> </a:t>
          </a:r>
          <a:r>
            <a:rPr lang="ko-KR" altLang="en-US" sz="2300" kern="1200" baseline="0" dirty="0"/>
            <a:t>평가표를 통한 분석</a:t>
          </a:r>
          <a:endParaRPr lang="en-US" sz="2300" kern="1200" dirty="0"/>
        </a:p>
      </dsp:txBody>
      <dsp:txXfrm>
        <a:off x="46778" y="2157677"/>
        <a:ext cx="7107344" cy="864692"/>
      </dsp:txXfrm>
    </dsp:sp>
    <dsp:sp modelId="{0339FFE4-7C35-7941-A198-8DC83E781EE2}">
      <dsp:nvSpPr>
        <dsp:cNvPr id="0" name=""/>
        <dsp:cNvSpPr/>
      </dsp:nvSpPr>
      <dsp:spPr>
        <a:xfrm>
          <a:off x="0" y="3135387"/>
          <a:ext cx="72009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baseline="0" dirty="0"/>
            <a:t>영상 비교 분석 </a:t>
          </a:r>
          <a:r>
            <a:rPr lang="ko-KR" altLang="en-US" sz="2300" kern="1200" baseline="0" dirty="0"/>
            <a:t>결과에 따른</a:t>
          </a:r>
          <a:r>
            <a:rPr lang="ko-KR" sz="2300" kern="1200" baseline="0" dirty="0"/>
            <a:t> 적절한 피드백 제공</a:t>
          </a:r>
          <a:endParaRPr lang="en-US" sz="2300" kern="1200" dirty="0"/>
        </a:p>
      </dsp:txBody>
      <dsp:txXfrm>
        <a:off x="46778" y="3182165"/>
        <a:ext cx="7107344" cy="8646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19EED-2BD3-E840-85E7-1D3382559217}">
      <dsp:nvSpPr>
        <dsp:cNvPr id="0" name=""/>
        <dsp:cNvSpPr/>
      </dsp:nvSpPr>
      <dsp:spPr>
        <a:xfrm>
          <a:off x="2156550" y="851637"/>
          <a:ext cx="4645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505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6424" y="894882"/>
        <a:ext cx="24755" cy="4951"/>
      </dsp:txXfrm>
    </dsp:sp>
    <dsp:sp modelId="{78C958DE-6D9E-644C-8BBF-3AD3FD8E6390}">
      <dsp:nvSpPr>
        <dsp:cNvPr id="0" name=""/>
        <dsp:cNvSpPr/>
      </dsp:nvSpPr>
      <dsp:spPr>
        <a:xfrm>
          <a:off x="5718" y="251568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국민체력 </a:t>
          </a:r>
          <a:r>
            <a:rPr lang="en-US" sz="1700" kern="1200"/>
            <a:t>100</a:t>
          </a:r>
          <a:r>
            <a:rPr lang="ko-KR" sz="1700" kern="1200"/>
            <a:t>과 </a:t>
          </a:r>
          <a:r>
            <a:rPr lang="en-US" sz="1700" kern="1200"/>
            <a:t>SFT</a:t>
          </a:r>
          <a:r>
            <a:rPr lang="ko-KR" sz="1700" kern="1200"/>
            <a:t>을 사용하는 사용자들에 따른 구분</a:t>
          </a:r>
          <a:endParaRPr lang="en-US" sz="1700" kern="1200"/>
        </a:p>
      </dsp:txBody>
      <dsp:txXfrm>
        <a:off x="5718" y="251568"/>
        <a:ext cx="2152631" cy="1291578"/>
      </dsp:txXfrm>
    </dsp:sp>
    <dsp:sp modelId="{8F8C72A2-4A94-0645-928B-8581B64E2DCE}">
      <dsp:nvSpPr>
        <dsp:cNvPr id="0" name=""/>
        <dsp:cNvSpPr/>
      </dsp:nvSpPr>
      <dsp:spPr>
        <a:xfrm>
          <a:off x="4804286" y="851637"/>
          <a:ext cx="4645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505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24161" y="894882"/>
        <a:ext cx="24755" cy="4951"/>
      </dsp:txXfrm>
    </dsp:sp>
    <dsp:sp modelId="{5477A528-0637-DB42-BD37-3A9E72525E8D}">
      <dsp:nvSpPr>
        <dsp:cNvPr id="0" name=""/>
        <dsp:cNvSpPr/>
      </dsp:nvSpPr>
      <dsp:spPr>
        <a:xfrm>
          <a:off x="2653455" y="251568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국민체력 </a:t>
          </a:r>
          <a:r>
            <a:rPr lang="en-US" sz="1700" kern="1200"/>
            <a:t>100,</a:t>
          </a:r>
          <a:r>
            <a:rPr lang="ko-KR" sz="1700" kern="1200"/>
            <a:t> </a:t>
          </a:r>
          <a:r>
            <a:rPr lang="en-US" sz="1700" kern="1200"/>
            <a:t>SFT</a:t>
          </a:r>
          <a:r>
            <a:rPr lang="ko-KR" sz="1700" kern="1200"/>
            <a:t> 체력검사에 대한 기술과 지식 습득</a:t>
          </a:r>
          <a:endParaRPr lang="en-US" sz="1700" kern="1200"/>
        </a:p>
      </dsp:txBody>
      <dsp:txXfrm>
        <a:off x="2653455" y="251568"/>
        <a:ext cx="2152631" cy="1291578"/>
      </dsp:txXfrm>
    </dsp:sp>
    <dsp:sp modelId="{02437A5E-F3C2-304D-BFC8-D86084064276}">
      <dsp:nvSpPr>
        <dsp:cNvPr id="0" name=""/>
        <dsp:cNvSpPr/>
      </dsp:nvSpPr>
      <dsp:spPr>
        <a:xfrm>
          <a:off x="1082034" y="1541347"/>
          <a:ext cx="5295473" cy="464505"/>
        </a:xfrm>
        <a:custGeom>
          <a:avLst/>
          <a:gdLst/>
          <a:ahLst/>
          <a:cxnLst/>
          <a:rect l="0" t="0" r="0" b="0"/>
          <a:pathLst>
            <a:path>
              <a:moveTo>
                <a:pt x="5295473" y="0"/>
              </a:moveTo>
              <a:lnTo>
                <a:pt x="5295473" y="249352"/>
              </a:lnTo>
              <a:lnTo>
                <a:pt x="0" y="249352"/>
              </a:lnTo>
              <a:lnTo>
                <a:pt x="0" y="464505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6806" y="1771124"/>
        <a:ext cx="265928" cy="4951"/>
      </dsp:txXfrm>
    </dsp:sp>
    <dsp:sp modelId="{A2D598DD-5945-ED46-B8EC-1E43452DF68A}">
      <dsp:nvSpPr>
        <dsp:cNvPr id="0" name=""/>
        <dsp:cNvSpPr/>
      </dsp:nvSpPr>
      <dsp:spPr>
        <a:xfrm>
          <a:off x="5301191" y="251568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필요한 영상 데이터 및 국민의 건강 수준을 나타내는 데이터 수집</a:t>
          </a:r>
          <a:endParaRPr lang="en-US" sz="1700" kern="1200"/>
        </a:p>
      </dsp:txBody>
      <dsp:txXfrm>
        <a:off x="5301191" y="251568"/>
        <a:ext cx="2152631" cy="1291578"/>
      </dsp:txXfrm>
    </dsp:sp>
    <dsp:sp modelId="{FA8EA6B9-E31E-D54A-881D-37F706BD1E2D}">
      <dsp:nvSpPr>
        <dsp:cNvPr id="0" name=""/>
        <dsp:cNvSpPr/>
      </dsp:nvSpPr>
      <dsp:spPr>
        <a:xfrm>
          <a:off x="2156550" y="2638322"/>
          <a:ext cx="4645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505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6424" y="2681566"/>
        <a:ext cx="24755" cy="4951"/>
      </dsp:txXfrm>
    </dsp:sp>
    <dsp:sp modelId="{4A57F714-9726-E441-A4CE-E901F8E6C727}">
      <dsp:nvSpPr>
        <dsp:cNvPr id="0" name=""/>
        <dsp:cNvSpPr/>
      </dsp:nvSpPr>
      <dsp:spPr>
        <a:xfrm>
          <a:off x="5718" y="2038252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체력검사 기준을 분석하고 처리하는 알고리즘 개발</a:t>
          </a:r>
          <a:endParaRPr lang="en-US" sz="1700" kern="1200"/>
        </a:p>
      </dsp:txBody>
      <dsp:txXfrm>
        <a:off x="5718" y="2038252"/>
        <a:ext cx="2152631" cy="1291578"/>
      </dsp:txXfrm>
    </dsp:sp>
    <dsp:sp modelId="{D9C06F2A-B039-7F44-A5F3-B7C793F24E0E}">
      <dsp:nvSpPr>
        <dsp:cNvPr id="0" name=""/>
        <dsp:cNvSpPr/>
      </dsp:nvSpPr>
      <dsp:spPr>
        <a:xfrm>
          <a:off x="4804286" y="2638322"/>
          <a:ext cx="4645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505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24161" y="2681566"/>
        <a:ext cx="24755" cy="4951"/>
      </dsp:txXfrm>
    </dsp:sp>
    <dsp:sp modelId="{22D8C1BC-8201-0C40-8E3D-7D474204C616}">
      <dsp:nvSpPr>
        <dsp:cNvPr id="0" name=""/>
        <dsp:cNvSpPr/>
      </dsp:nvSpPr>
      <dsp:spPr>
        <a:xfrm>
          <a:off x="2653455" y="2038252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사용자가 활용하기 쉽게 디자인</a:t>
          </a:r>
          <a:endParaRPr lang="en-US" sz="1700" kern="1200"/>
        </a:p>
      </dsp:txBody>
      <dsp:txXfrm>
        <a:off x="2653455" y="2038252"/>
        <a:ext cx="2152631" cy="1291578"/>
      </dsp:txXfrm>
    </dsp:sp>
    <dsp:sp modelId="{E4ED9434-82FE-7B46-94B5-510D7A9AF695}">
      <dsp:nvSpPr>
        <dsp:cNvPr id="0" name=""/>
        <dsp:cNvSpPr/>
      </dsp:nvSpPr>
      <dsp:spPr>
        <a:xfrm>
          <a:off x="5301191" y="2038252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지속적인 유지보수 및 필요에 따른 개선</a:t>
          </a:r>
          <a:endParaRPr lang="en-US" sz="1700" kern="1200"/>
        </a:p>
      </dsp:txBody>
      <dsp:txXfrm>
        <a:off x="5301191" y="2038252"/>
        <a:ext cx="2152631" cy="12915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3DDBD-9497-A64E-AE10-B45E989CBEA5}">
      <dsp:nvSpPr>
        <dsp:cNvPr id="0" name=""/>
        <dsp:cNvSpPr/>
      </dsp:nvSpPr>
      <dsp:spPr>
        <a:xfrm>
          <a:off x="713761" y="349"/>
          <a:ext cx="5773377" cy="5773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'</a:t>
          </a:r>
          <a:r>
            <a:rPr lang="ko-KR" sz="1700" b="0" i="0" kern="1200" baseline="0"/>
            <a:t>노리케어’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/>
            <a:t>맞춤형 운동 프로그램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/>
            <a:t>노인운동전문가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/>
            <a:t>운동 영양 코칭</a:t>
          </a:r>
          <a:r>
            <a:rPr lang="en-US" sz="1300" kern="1200" baseline="0"/>
            <a:t>,</a:t>
          </a:r>
          <a:r>
            <a:rPr lang="ko-KR" sz="1300" kern="1200" baseline="0"/>
            <a:t> 가이드</a:t>
          </a:r>
          <a:r>
            <a:rPr lang="en-US" sz="1300" kern="1200" baseline="0"/>
            <a:t>(</a:t>
          </a:r>
          <a:r>
            <a:rPr lang="ko-KR" sz="1300" kern="1200" baseline="0"/>
            <a:t>온</a:t>
          </a:r>
          <a:r>
            <a:rPr lang="en-US" sz="1300" kern="1200" baseline="0"/>
            <a:t>/</a:t>
          </a:r>
          <a:r>
            <a:rPr lang="ko-KR" sz="1300" kern="1200" baseline="0"/>
            <a:t>오프라인</a:t>
          </a:r>
          <a:r>
            <a:rPr lang="en-US" sz="1300" kern="1200" baseline="0"/>
            <a:t>)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 dirty="0"/>
            <a:t>근감소증 운동 </a:t>
          </a:r>
          <a:r>
            <a:rPr lang="en-US" sz="1300" kern="1200" baseline="0" dirty="0"/>
            <a:t>+</a:t>
          </a:r>
          <a:r>
            <a:rPr lang="ko-KR" sz="1300" kern="1200" baseline="0" dirty="0"/>
            <a:t> 영양 중재 프로토콜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baseline="0" dirty="0"/>
            <a:t>		</a:t>
          </a:r>
          <a:r>
            <a:rPr lang="ko-KR" sz="1300" kern="1200" baseline="0" dirty="0">
              <a:highlight>
                <a:srgbClr val="FF0000"/>
              </a:highlight>
            </a:rPr>
            <a:t>이번 프로젝트와의 차별성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 dirty="0"/>
            <a:t>사용자 경험과 편의성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 dirty="0"/>
            <a:t>집에서 혼자 </a:t>
          </a:r>
          <a:r>
            <a:rPr lang="en-US" sz="1300" kern="1200" baseline="0" dirty="0"/>
            <a:t>SFT </a:t>
          </a:r>
          <a:r>
            <a:rPr lang="ko-KR" sz="1300" kern="1200" baseline="0" dirty="0"/>
            <a:t>측정해 사용자가 집 안에서 편안하게 측정할 수 있어 편의성이 높다</a:t>
          </a:r>
          <a:r>
            <a:rPr lang="en-US" sz="1300" kern="1200" baseline="0" dirty="0"/>
            <a:t>.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 dirty="0"/>
            <a:t>특히 특별한 장비 없이도 측정이 가능한 경우 사용자의 참여도와 효율성을 높임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/>
            <a:t>비용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/>
            <a:t>노리케어와 같은 전문 서비스는 전문가의 지원을 받기 때문에 추가적인 비용 발생 가능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/>
            <a:t>또한 병원이나 헬스장 등의 시설 이용 비용도 고려해야 한다</a:t>
          </a:r>
          <a:r>
            <a:rPr lang="en-US" sz="1300" kern="1200" baseline="0"/>
            <a:t>.</a:t>
          </a:r>
          <a:r>
            <a:rPr lang="ko-KR" sz="1300" kern="1200" baseline="0"/>
            <a:t>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kern="1200" baseline="0"/>
            <a:t>개인 스마트폰을 이용해 원하는 장소에서 본인의 운동 수행능력 파악 가능</a:t>
          </a:r>
          <a:endParaRPr lang="en-US" sz="1300" kern="1200"/>
        </a:p>
      </dsp:txBody>
      <dsp:txXfrm>
        <a:off x="1559252" y="845840"/>
        <a:ext cx="4082395" cy="40823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D479F-E24D-4F42-83F7-B54763574C3E}">
      <dsp:nvSpPr>
        <dsp:cNvPr id="0" name=""/>
        <dsp:cNvSpPr/>
      </dsp:nvSpPr>
      <dsp:spPr>
        <a:xfrm>
          <a:off x="0" y="0"/>
          <a:ext cx="48797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7B01B-8A29-C34C-8705-10E5FE78AB6F}">
      <dsp:nvSpPr>
        <dsp:cNvPr id="0" name=""/>
        <dsp:cNvSpPr/>
      </dsp:nvSpPr>
      <dsp:spPr>
        <a:xfrm>
          <a:off x="0" y="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baseline="0" dirty="0"/>
            <a:t>카메라 센서를 이용하여 운동 측정 영상 추출</a:t>
          </a:r>
          <a:endParaRPr lang="en-US" altLang="ko-KR" sz="1400" kern="1200" baseline="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/>
            <a:t>-&gt;</a:t>
          </a:r>
          <a:r>
            <a:rPr lang="ko-KR" altLang="en-US" sz="1400" kern="1200" baseline="0" dirty="0"/>
            <a:t> 근전도 센서 활용해 비교 분석 진행</a:t>
          </a:r>
          <a:endParaRPr lang="en-US" altLang="ko-KR" sz="1400" kern="1200" baseline="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/>
            <a:t>-&gt;</a:t>
          </a:r>
          <a:r>
            <a:rPr lang="ko-KR" altLang="en-US" sz="1400" kern="1200" baseline="0" dirty="0"/>
            <a:t> 기준 데이터 영상의 불확실성</a:t>
          </a:r>
          <a:endParaRPr lang="en-US" sz="1400" kern="1200" dirty="0"/>
        </a:p>
      </dsp:txBody>
      <dsp:txXfrm>
        <a:off x="0" y="0"/>
        <a:ext cx="4879728" cy="1394460"/>
      </dsp:txXfrm>
    </dsp:sp>
    <dsp:sp modelId="{497062D9-9A49-0749-B007-893612632E08}">
      <dsp:nvSpPr>
        <dsp:cNvPr id="0" name=""/>
        <dsp:cNvSpPr/>
      </dsp:nvSpPr>
      <dsp:spPr>
        <a:xfrm>
          <a:off x="0" y="1394460"/>
          <a:ext cx="4879728" cy="0"/>
        </a:xfrm>
        <a:prstGeom prst="line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accent2">
              <a:hueOff val="-55218"/>
              <a:satOff val="-18112"/>
              <a:lumOff val="-6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A9B44-6DB3-5F48-B2F1-6511634D9284}">
      <dsp:nvSpPr>
        <dsp:cNvPr id="0" name=""/>
        <dsp:cNvSpPr/>
      </dsp:nvSpPr>
      <dsp:spPr>
        <a:xfrm>
          <a:off x="0" y="139446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baseline="0" dirty="0"/>
            <a:t>카메라 정면 </a:t>
          </a:r>
          <a:r>
            <a:rPr lang="en-US" altLang="ko-KR" sz="1400" kern="1200" baseline="0" dirty="0"/>
            <a:t>/</a:t>
          </a:r>
          <a:r>
            <a:rPr lang="ko-KR" altLang="en-US" sz="1400" kern="1200" baseline="0" dirty="0"/>
            <a:t> 측면</a:t>
          </a:r>
          <a:endParaRPr lang="en-US" altLang="ko-KR" sz="1400" kern="1200" baseline="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/>
            <a:t>-&gt;</a:t>
          </a:r>
          <a:r>
            <a:rPr lang="ko-KR" altLang="en-US" sz="1400" kern="1200" baseline="0" dirty="0"/>
            <a:t> 운동에 따라 정면을 측정할지 측면을 측정할지 다르게 측정</a:t>
          </a:r>
          <a:endParaRPr lang="en-US" altLang="ko-KR" sz="1400" kern="1200" baseline="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/>
            <a:t>-&gt;</a:t>
          </a:r>
          <a:r>
            <a:rPr lang="ko-KR" altLang="en-US" sz="1400" kern="1200" baseline="0" dirty="0"/>
            <a:t> 필요한 자세에 대해서만 각도를 다르게 여러 번 측정 </a:t>
          </a:r>
          <a:r>
            <a:rPr lang="en-US" altLang="ko-KR" sz="1400" kern="1200" baseline="0" dirty="0"/>
            <a:t>(ex) </a:t>
          </a:r>
          <a:r>
            <a:rPr lang="ko-KR" altLang="en-US" sz="1400" kern="1200" baseline="0" dirty="0" err="1"/>
            <a:t>스쿼트</a:t>
          </a:r>
          <a:r>
            <a:rPr lang="ko-KR" altLang="en-US" sz="1400" kern="1200" baseline="0" dirty="0"/>
            <a:t> 측정 시  정면</a:t>
          </a:r>
          <a:r>
            <a:rPr lang="en-US" altLang="ko-KR" sz="1400" kern="1200" baseline="0" dirty="0"/>
            <a:t>,</a:t>
          </a:r>
          <a:r>
            <a:rPr lang="ko-KR" altLang="en-US" sz="1400" kern="1200" baseline="0" dirty="0"/>
            <a:t> 측면 측정</a:t>
          </a:r>
          <a:r>
            <a:rPr lang="en-US" altLang="ko-KR" sz="1400" kern="1200" baseline="0" dirty="0"/>
            <a:t>)</a:t>
          </a:r>
          <a:endParaRPr lang="en-US" sz="1400" kern="1200" dirty="0"/>
        </a:p>
      </dsp:txBody>
      <dsp:txXfrm>
        <a:off x="0" y="1394460"/>
        <a:ext cx="4879728" cy="1394460"/>
      </dsp:txXfrm>
    </dsp:sp>
    <dsp:sp modelId="{B853B447-63FD-D246-B7CE-4B577A3292BF}">
      <dsp:nvSpPr>
        <dsp:cNvPr id="0" name=""/>
        <dsp:cNvSpPr/>
      </dsp:nvSpPr>
      <dsp:spPr>
        <a:xfrm>
          <a:off x="0" y="2788920"/>
          <a:ext cx="4879728" cy="0"/>
        </a:xfrm>
        <a:prstGeom prst="line">
          <a:avLst/>
        </a:prstGeom>
        <a:solidFill>
          <a:schemeClr val="accent2">
            <a:hueOff val="-110435"/>
            <a:satOff val="-36223"/>
            <a:lumOff val="-13202"/>
            <a:alphaOff val="0"/>
          </a:schemeClr>
        </a:solidFill>
        <a:ln w="34925" cap="flat" cmpd="sng" algn="in">
          <a:solidFill>
            <a:schemeClr val="accent2">
              <a:hueOff val="-110435"/>
              <a:satOff val="-36223"/>
              <a:lumOff val="-1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8CDB3-AA5B-AE4C-834F-C20AE9B6E09B}">
      <dsp:nvSpPr>
        <dsp:cNvPr id="0" name=""/>
        <dsp:cNvSpPr/>
      </dsp:nvSpPr>
      <dsp:spPr>
        <a:xfrm>
          <a:off x="0" y="278892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복장의 차이에서 오는 문제</a:t>
          </a:r>
          <a:endParaRPr lang="en-US" altLang="ko-KR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-&gt; </a:t>
          </a:r>
          <a:r>
            <a:rPr lang="ko-KR" altLang="en-US" sz="1400" kern="1200" dirty="0"/>
            <a:t>타이트한 복장 또는 반팔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반바지로 측정 권장 사전고지</a:t>
          </a:r>
          <a:endParaRPr lang="en-US" altLang="ko-KR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-&gt; </a:t>
          </a:r>
          <a:r>
            <a:rPr lang="ko-KR" altLang="en-US" sz="1400" kern="1200" dirty="0"/>
            <a:t>이번 프로젝트는 복장을 고정할 예정</a:t>
          </a:r>
          <a:endParaRPr lang="en-US" sz="1400" kern="1200" dirty="0"/>
        </a:p>
      </dsp:txBody>
      <dsp:txXfrm>
        <a:off x="0" y="2788920"/>
        <a:ext cx="4879728" cy="1394460"/>
      </dsp:txXfrm>
    </dsp:sp>
    <dsp:sp modelId="{05E15852-A446-064E-BE6D-F083996EA395}">
      <dsp:nvSpPr>
        <dsp:cNvPr id="0" name=""/>
        <dsp:cNvSpPr/>
      </dsp:nvSpPr>
      <dsp:spPr>
        <a:xfrm>
          <a:off x="0" y="4183380"/>
          <a:ext cx="4879728" cy="0"/>
        </a:xfrm>
        <a:prstGeom prst="line">
          <a:avLst/>
        </a:prstGeom>
        <a:solidFill>
          <a:schemeClr val="accent2">
            <a:hueOff val="-165653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3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F237E-0904-E747-AF28-BFFAD31A1FB2}">
      <dsp:nvSpPr>
        <dsp:cNvPr id="0" name=""/>
        <dsp:cNvSpPr/>
      </dsp:nvSpPr>
      <dsp:spPr>
        <a:xfrm>
          <a:off x="0" y="418338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측정한 데이터의 활용</a:t>
          </a:r>
          <a:endParaRPr lang="en-US" altLang="ko-KR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-&gt; </a:t>
          </a:r>
          <a:r>
            <a:rPr lang="ko-KR" altLang="en-US" sz="1400" kern="1200" dirty="0"/>
            <a:t>측정한 데이터를 토대로 부족한 운동들을 선정하고 그에 맞는 운동 루틴을 추천할 계획</a:t>
          </a:r>
          <a:endParaRPr lang="en-US" sz="1400" kern="1200" dirty="0"/>
        </a:p>
      </dsp:txBody>
      <dsp:txXfrm>
        <a:off x="0" y="4183380"/>
        <a:ext cx="4879728" cy="13944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5D55F-28F7-B343-BAC0-2E50DC968F05}">
      <dsp:nvSpPr>
        <dsp:cNvPr id="0" name=""/>
        <dsp:cNvSpPr/>
      </dsp:nvSpPr>
      <dsp:spPr>
        <a:xfrm>
          <a:off x="0" y="0"/>
          <a:ext cx="48797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BC14A-C7A2-3243-9203-F64FB067FA00}">
      <dsp:nvSpPr>
        <dsp:cNvPr id="0" name=""/>
        <dsp:cNvSpPr/>
      </dsp:nvSpPr>
      <dsp:spPr>
        <a:xfrm>
          <a:off x="0" y="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baseline="0" dirty="0"/>
            <a:t>앱 선택 </a:t>
          </a:r>
          <a:r>
            <a:rPr lang="en-US" altLang="ko-KR" sz="1300" kern="1200" baseline="0" dirty="0"/>
            <a:t>Depth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baseline="0" dirty="0"/>
            <a:t>-&gt;</a:t>
          </a:r>
          <a:r>
            <a:rPr lang="ko-KR" altLang="en-US" sz="1300" kern="1200" baseline="0" dirty="0"/>
            <a:t> 가장 긴 측정 </a:t>
          </a:r>
          <a:r>
            <a:rPr lang="en-US" altLang="ko-KR" sz="1300" kern="1200" baseline="0" dirty="0"/>
            <a:t>Section</a:t>
          </a:r>
          <a:r>
            <a:rPr lang="ko-KR" altLang="en-US" sz="1300" kern="1200" baseline="0" dirty="0"/>
            <a:t>의 </a:t>
          </a:r>
          <a:r>
            <a:rPr lang="en-US" altLang="ko-KR" sz="1300" kern="1200" baseline="0" dirty="0"/>
            <a:t>Depth</a:t>
          </a:r>
          <a:r>
            <a:rPr lang="ko-KR" altLang="en-US" sz="1300" kern="1200" baseline="0" dirty="0"/>
            <a:t>는 운동 선택까지 </a:t>
          </a:r>
          <a:r>
            <a:rPr lang="en-US" altLang="ko-KR" sz="1300" kern="1200" baseline="0" dirty="0"/>
            <a:t>3,</a:t>
          </a:r>
          <a:r>
            <a:rPr lang="ko-KR" altLang="en-US" sz="1300" kern="1200" baseline="0" dirty="0"/>
            <a:t> 측정 결과까지 </a:t>
          </a:r>
          <a:r>
            <a:rPr lang="en-US" altLang="ko-KR" sz="1300" kern="1200" baseline="0" dirty="0"/>
            <a:t>6</a:t>
          </a:r>
        </a:p>
      </dsp:txBody>
      <dsp:txXfrm>
        <a:off x="0" y="0"/>
        <a:ext cx="4879728" cy="1394460"/>
      </dsp:txXfrm>
    </dsp:sp>
    <dsp:sp modelId="{A7E515C8-D586-014A-9D89-328C0C220350}">
      <dsp:nvSpPr>
        <dsp:cNvPr id="0" name=""/>
        <dsp:cNvSpPr/>
      </dsp:nvSpPr>
      <dsp:spPr>
        <a:xfrm>
          <a:off x="0" y="1394460"/>
          <a:ext cx="4879728" cy="0"/>
        </a:xfrm>
        <a:prstGeom prst="line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accent2">
              <a:hueOff val="-55218"/>
              <a:satOff val="-18112"/>
              <a:lumOff val="-6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13766-534D-4447-9510-2AFD07EFBB3E}">
      <dsp:nvSpPr>
        <dsp:cNvPr id="0" name=""/>
        <dsp:cNvSpPr/>
      </dsp:nvSpPr>
      <dsp:spPr>
        <a:xfrm>
          <a:off x="0" y="139446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baseline="0" dirty="0"/>
            <a:t>DB</a:t>
          </a:r>
          <a:r>
            <a:rPr lang="ko-KR" altLang="en-US" sz="1300" kern="1200" baseline="0" dirty="0"/>
            <a:t> 개인정보</a:t>
          </a:r>
          <a:endParaRPr lang="en-US" altLang="ko-KR" sz="1300" kern="1200" baseline="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baseline="0" dirty="0"/>
            <a:t>-&gt;</a:t>
          </a:r>
          <a:r>
            <a:rPr lang="ko-KR" altLang="en-US" sz="1300" kern="1200" baseline="0" dirty="0"/>
            <a:t> </a:t>
          </a:r>
          <a:r>
            <a:rPr lang="en-US" altLang="ko-KR" sz="1300" kern="1200" baseline="0" dirty="0" err="1"/>
            <a:t>Mysql</a:t>
          </a:r>
          <a:r>
            <a:rPr lang="ko-KR" altLang="en-US" sz="1300" kern="1200" baseline="0" dirty="0"/>
            <a:t>은 </a:t>
          </a:r>
          <a:r>
            <a:rPr lang="en-US" altLang="ko-KR" sz="1300" kern="1200" baseline="0" dirty="0"/>
            <a:t>TDE</a:t>
          </a:r>
          <a:r>
            <a:rPr lang="ko-KR" altLang="en-US" sz="1300" kern="1200" baseline="0" dirty="0"/>
            <a:t> 방식</a:t>
          </a:r>
          <a:r>
            <a:rPr lang="en-US" altLang="ko-KR" sz="1300" kern="1200" baseline="0" dirty="0"/>
            <a:t>(</a:t>
          </a:r>
          <a:r>
            <a:rPr lang="ko-KR" altLang="en-US" sz="1300" kern="1200" baseline="0" dirty="0"/>
            <a:t>데이터 읽기</a:t>
          </a:r>
          <a:r>
            <a:rPr lang="en-US" altLang="ko-KR" sz="1300" kern="1200" baseline="0" dirty="0"/>
            <a:t>/</a:t>
          </a:r>
          <a:r>
            <a:rPr lang="ko-KR" altLang="en-US" sz="1300" kern="1200" baseline="0" dirty="0"/>
            <a:t>쓰기 시점에서 암</a:t>
          </a:r>
          <a:r>
            <a:rPr lang="en-US" altLang="ko-KR" sz="1300" kern="1200" baseline="0" dirty="0"/>
            <a:t>.</a:t>
          </a:r>
          <a:r>
            <a:rPr lang="ko-KR" altLang="en-US" sz="1300" kern="1200" baseline="0" dirty="0"/>
            <a:t>복호화 수행</a:t>
          </a:r>
          <a:r>
            <a:rPr lang="en-US" altLang="ko-KR" sz="1300" kern="1200" baseline="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baseline="0" dirty="0"/>
            <a:t>-&gt;</a:t>
          </a:r>
          <a:r>
            <a:rPr lang="ko-KR" altLang="en-US" sz="1300" kern="1200" baseline="0" dirty="0"/>
            <a:t> </a:t>
          </a:r>
          <a:r>
            <a:rPr lang="en-US" altLang="ko-KR" sz="1300" kern="1200" baseline="0" dirty="0" err="1"/>
            <a:t>Keyring_file</a:t>
          </a:r>
          <a:r>
            <a:rPr lang="en-US" altLang="ko-KR" sz="1300" kern="1200" baseline="0" dirty="0"/>
            <a:t> plug-in</a:t>
          </a:r>
          <a:r>
            <a:rPr lang="ko-KR" altLang="en-US" sz="1300" kern="1200" baseline="0" dirty="0"/>
            <a:t> 사용</a:t>
          </a:r>
          <a:r>
            <a:rPr lang="en-US" altLang="ko-KR" sz="1300" kern="1200" baseline="0" dirty="0"/>
            <a:t>(</a:t>
          </a:r>
          <a:r>
            <a:rPr lang="ko-KR" altLang="en-US" sz="1300" b="0" i="0" kern="1200" dirty="0"/>
            <a:t>테이블스페이스 키를 암호화 하기위한 마스터 키를 디스크에 평문으로 저장하여 관리</a:t>
          </a:r>
          <a:r>
            <a:rPr lang="en-US" altLang="ko-KR" sz="1300" kern="1200" baseline="0" dirty="0"/>
            <a:t>)</a:t>
          </a:r>
        </a:p>
      </dsp:txBody>
      <dsp:txXfrm>
        <a:off x="0" y="1394460"/>
        <a:ext cx="4879728" cy="1394460"/>
      </dsp:txXfrm>
    </dsp:sp>
    <dsp:sp modelId="{5664A9FC-3468-2A48-975C-0DA031DA74DC}">
      <dsp:nvSpPr>
        <dsp:cNvPr id="0" name=""/>
        <dsp:cNvSpPr/>
      </dsp:nvSpPr>
      <dsp:spPr>
        <a:xfrm>
          <a:off x="0" y="2788920"/>
          <a:ext cx="4879728" cy="0"/>
        </a:xfrm>
        <a:prstGeom prst="line">
          <a:avLst/>
        </a:prstGeom>
        <a:solidFill>
          <a:schemeClr val="accent2">
            <a:hueOff val="-110435"/>
            <a:satOff val="-36223"/>
            <a:lumOff val="-13202"/>
            <a:alphaOff val="0"/>
          </a:schemeClr>
        </a:solidFill>
        <a:ln w="34925" cap="flat" cmpd="sng" algn="in">
          <a:solidFill>
            <a:schemeClr val="accent2">
              <a:hueOff val="-110435"/>
              <a:satOff val="-36223"/>
              <a:lumOff val="-1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E605B-DFFC-FA4B-8BE9-A6A6F165C161}">
      <dsp:nvSpPr>
        <dsp:cNvPr id="0" name=""/>
        <dsp:cNvSpPr/>
      </dsp:nvSpPr>
      <dsp:spPr>
        <a:xfrm>
          <a:off x="0" y="278892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딥러닝 스마트폰 응용</a:t>
          </a:r>
          <a:r>
            <a:rPr lang="en-US" altLang="ko-KR" sz="1300" kern="1200" dirty="0"/>
            <a:t>(</a:t>
          </a:r>
          <a:r>
            <a:rPr lang="ko-KR" altLang="en-US" sz="1300" kern="1200" dirty="0"/>
            <a:t>사례 참조 예정</a:t>
          </a:r>
          <a:r>
            <a:rPr lang="en-US" altLang="ko-KR" sz="1300" kern="1200" dirty="0"/>
            <a:t>)</a:t>
          </a:r>
        </a:p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-&gt; </a:t>
          </a:r>
          <a:r>
            <a:rPr lang="ko-KR" altLang="en-US" sz="1300" kern="1200" dirty="0"/>
            <a:t>스마트폰을 활용한 딥러닝 기반 위조지폐 판별</a:t>
          </a:r>
          <a:endParaRPr lang="en-US" altLang="ko-KR" sz="1300" kern="1200" dirty="0"/>
        </a:p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(CNN</a:t>
          </a:r>
          <a:r>
            <a:rPr lang="ko-KR" altLang="en-US" sz="1300" kern="1200" dirty="0"/>
            <a:t> 기술 활용</a:t>
          </a:r>
          <a:r>
            <a:rPr lang="en-US" altLang="ko-KR" sz="1300" kern="1200" dirty="0"/>
            <a:t>,</a:t>
          </a:r>
          <a:r>
            <a:rPr lang="ko-KR" altLang="en-US" sz="1300" kern="1200" dirty="0"/>
            <a:t> </a:t>
          </a:r>
          <a:r>
            <a:rPr lang="en-US" altLang="ko-KR" sz="1300" kern="1200" dirty="0"/>
            <a:t>Google</a:t>
          </a:r>
          <a:r>
            <a:rPr lang="ko-KR" altLang="en-US" sz="1300" kern="1200" dirty="0"/>
            <a:t>의 </a:t>
          </a:r>
          <a:r>
            <a:rPr lang="en-US" altLang="ko-KR" sz="1300" kern="1200" dirty="0" err="1"/>
            <a:t>Tensorflow</a:t>
          </a:r>
          <a:r>
            <a:rPr lang="en-US" altLang="ko-KR" sz="1300" kern="1200" dirty="0"/>
            <a:t>, </a:t>
          </a:r>
          <a:r>
            <a:rPr lang="en-US" altLang="ko-KR" sz="1300" kern="1200" dirty="0" err="1"/>
            <a:t>keras</a:t>
          </a:r>
          <a:r>
            <a:rPr lang="en-US" altLang="ko-KR" sz="1300" kern="1200" dirty="0"/>
            <a:t> </a:t>
          </a:r>
          <a:r>
            <a:rPr lang="ko-KR" altLang="en-US" sz="1300" kern="1200" dirty="0"/>
            <a:t>사용</a:t>
          </a:r>
          <a:r>
            <a:rPr lang="en-US" altLang="ko-KR" sz="1300" kern="1200" dirty="0"/>
            <a:t>)</a:t>
          </a:r>
        </a:p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-&gt;</a:t>
          </a:r>
          <a:r>
            <a:rPr lang="ko-KR" altLang="en-US" sz="1300" kern="1200" dirty="0"/>
            <a:t> 스마트폰 활용한 실시간 심박수 측정</a:t>
          </a:r>
          <a:endParaRPr lang="en-US" altLang="ko-KR" sz="1300" kern="1200" dirty="0"/>
        </a:p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(Google</a:t>
          </a:r>
          <a:r>
            <a:rPr lang="ko-KR" altLang="en-US" sz="1300" kern="1200" dirty="0"/>
            <a:t> </a:t>
          </a:r>
          <a:r>
            <a:rPr lang="en-US" altLang="ko-KR" sz="1300" kern="1200" dirty="0"/>
            <a:t>ML</a:t>
          </a:r>
          <a:r>
            <a:rPr lang="ko-KR" altLang="en-US" sz="1300" kern="1200" dirty="0"/>
            <a:t> </a:t>
          </a:r>
          <a:r>
            <a:rPr lang="en-US" altLang="ko-KR" sz="1300" kern="1200" dirty="0"/>
            <a:t>Toolkit</a:t>
          </a:r>
          <a:r>
            <a:rPr lang="ko-KR" altLang="en-US" sz="1300" kern="1200" dirty="0"/>
            <a:t> 사용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실시간 영상 </a:t>
          </a:r>
          <a:r>
            <a:rPr lang="en-US" altLang="ko-KR" sz="1300" kern="1200" dirty="0"/>
            <a:t>–</a:t>
          </a:r>
          <a:r>
            <a:rPr lang="ko-KR" altLang="en-US" sz="1300" kern="1200" dirty="0"/>
            <a:t> 앱 </a:t>
          </a:r>
          <a:r>
            <a:rPr lang="en-US" altLang="ko-KR" sz="1300" kern="1200" dirty="0"/>
            <a:t>–</a:t>
          </a:r>
          <a:r>
            <a:rPr lang="ko-KR" altLang="en-US" sz="1300" kern="1200" dirty="0"/>
            <a:t> </a:t>
          </a:r>
          <a:r>
            <a:rPr lang="en-US" altLang="ko-KR" sz="1300" kern="1200" dirty="0"/>
            <a:t>DB</a:t>
          </a:r>
          <a:r>
            <a:rPr lang="ko-KR" altLang="en-US" sz="1300" kern="1200" dirty="0"/>
            <a:t> 연결해 </a:t>
          </a:r>
          <a:r>
            <a:rPr lang="ko-KR" altLang="en-US" sz="1300" kern="1200" dirty="0" err="1"/>
            <a:t>텐서로</a:t>
          </a:r>
          <a:r>
            <a:rPr lang="ko-KR" altLang="en-US" sz="1300" kern="1200" dirty="0"/>
            <a:t> 생성</a:t>
          </a:r>
          <a:r>
            <a:rPr lang="en-US" altLang="ko-KR" sz="1300" kern="1200" dirty="0"/>
            <a:t>)</a:t>
          </a:r>
          <a:endParaRPr lang="en-US" sz="1300" kern="1200" dirty="0"/>
        </a:p>
      </dsp:txBody>
      <dsp:txXfrm>
        <a:off x="0" y="2788920"/>
        <a:ext cx="4879728" cy="1394460"/>
      </dsp:txXfrm>
    </dsp:sp>
    <dsp:sp modelId="{68D86C39-0830-5A4D-84F3-D10CE8614F35}">
      <dsp:nvSpPr>
        <dsp:cNvPr id="0" name=""/>
        <dsp:cNvSpPr/>
      </dsp:nvSpPr>
      <dsp:spPr>
        <a:xfrm>
          <a:off x="0" y="4183380"/>
          <a:ext cx="4879728" cy="0"/>
        </a:xfrm>
        <a:prstGeom prst="line">
          <a:avLst/>
        </a:prstGeom>
        <a:solidFill>
          <a:schemeClr val="accent2">
            <a:hueOff val="-165653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3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CCA90-D943-F848-8B29-8153C7F66BD7}">
      <dsp:nvSpPr>
        <dsp:cNvPr id="0" name=""/>
        <dsp:cNvSpPr/>
      </dsp:nvSpPr>
      <dsp:spPr>
        <a:xfrm>
          <a:off x="0" y="4183380"/>
          <a:ext cx="4879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근전도 센서</a:t>
          </a:r>
          <a:endParaRPr lang="en-US" altLang="ko-KR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-&gt;</a:t>
          </a:r>
          <a:r>
            <a:rPr lang="ko-KR" altLang="en-US" sz="1300" kern="1200" dirty="0"/>
            <a:t> 수치에 따른 근육 피로도 측정 예정</a:t>
          </a:r>
          <a:r>
            <a:rPr lang="en-US" altLang="ko-KR" sz="1300" kern="1200" dirty="0"/>
            <a:t>(</a:t>
          </a:r>
          <a:r>
            <a:rPr lang="ko-KR" altLang="en-US" sz="1300" kern="1200" dirty="0"/>
            <a:t>적정 수치에 다다를 시 올바른 자세로 판단</a:t>
          </a:r>
          <a:r>
            <a:rPr lang="en-US" altLang="ko-KR" sz="1300" kern="1200" dirty="0"/>
            <a:t>)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글자 크기</a:t>
          </a:r>
          <a:endParaRPr lang="en-US" altLang="ko-KR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-&gt;</a:t>
          </a:r>
          <a:r>
            <a:rPr lang="ko-KR" altLang="en-US" sz="1300" kern="1200" dirty="0"/>
            <a:t> 마이페이지에 크기 조정 기능 적용 예정</a:t>
          </a:r>
          <a:endParaRPr lang="en-US" sz="1300" kern="1200" dirty="0"/>
        </a:p>
      </dsp:txBody>
      <dsp:txXfrm>
        <a:off x="0" y="4183380"/>
        <a:ext cx="4879728" cy="13944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CC89C-0E01-414E-BE1B-29847CBCFE9A}">
      <dsp:nvSpPr>
        <dsp:cNvPr id="0" name=""/>
        <dsp:cNvSpPr/>
      </dsp:nvSpPr>
      <dsp:spPr>
        <a:xfrm>
          <a:off x="2109" y="1520036"/>
          <a:ext cx="1506282" cy="956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B9D9A-5DB0-ED4A-8F51-AE81188F1E45}">
      <dsp:nvSpPr>
        <dsp:cNvPr id="0" name=""/>
        <dsp:cNvSpPr/>
      </dsp:nvSpPr>
      <dsp:spPr>
        <a:xfrm>
          <a:off x="169474" y="1679032"/>
          <a:ext cx="1506282" cy="9564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6</a:t>
          </a:r>
          <a:r>
            <a:rPr lang="ko-KR" altLang="en-US" sz="1400" kern="1200" dirty="0"/>
            <a:t>월</a:t>
          </a:r>
          <a:endParaRPr lang="en-US" altLang="ko-KR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영상측정</a:t>
          </a:r>
          <a:endParaRPr lang="en-US" sz="1400" kern="1200" dirty="0"/>
        </a:p>
      </dsp:txBody>
      <dsp:txXfrm>
        <a:off x="197489" y="1707047"/>
        <a:ext cx="1450252" cy="900459"/>
      </dsp:txXfrm>
    </dsp:sp>
    <dsp:sp modelId="{9136E4F6-379D-8140-82DD-E37475BE1FCC}">
      <dsp:nvSpPr>
        <dsp:cNvPr id="0" name=""/>
        <dsp:cNvSpPr/>
      </dsp:nvSpPr>
      <dsp:spPr>
        <a:xfrm>
          <a:off x="1843120" y="1520036"/>
          <a:ext cx="1506282" cy="956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E4F0E-44C7-7B4E-B001-0723F6613FA6}">
      <dsp:nvSpPr>
        <dsp:cNvPr id="0" name=""/>
        <dsp:cNvSpPr/>
      </dsp:nvSpPr>
      <dsp:spPr>
        <a:xfrm>
          <a:off x="2010485" y="1679032"/>
          <a:ext cx="1506282" cy="9564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7</a:t>
          </a:r>
          <a:r>
            <a:rPr lang="ko-KR" altLang="en-US" sz="1400" kern="1200" dirty="0"/>
            <a:t>월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영상 측정 결과로 기준 데이터 분석</a:t>
          </a:r>
          <a:endParaRPr lang="en-US" sz="1400" kern="1200" dirty="0"/>
        </a:p>
      </dsp:txBody>
      <dsp:txXfrm>
        <a:off x="2038500" y="1707047"/>
        <a:ext cx="1450252" cy="900459"/>
      </dsp:txXfrm>
    </dsp:sp>
    <dsp:sp modelId="{251F0115-A8AE-124E-BD15-FC8B6616E415}">
      <dsp:nvSpPr>
        <dsp:cNvPr id="0" name=""/>
        <dsp:cNvSpPr/>
      </dsp:nvSpPr>
      <dsp:spPr>
        <a:xfrm>
          <a:off x="3684132" y="1520036"/>
          <a:ext cx="1506282" cy="956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94D19-AFCB-F646-8917-352F19AFE51E}">
      <dsp:nvSpPr>
        <dsp:cNvPr id="0" name=""/>
        <dsp:cNvSpPr/>
      </dsp:nvSpPr>
      <dsp:spPr>
        <a:xfrm>
          <a:off x="3851497" y="1679032"/>
          <a:ext cx="1506282" cy="9564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Prototype </a:t>
          </a:r>
          <a:r>
            <a:rPr lang="ko-KR" altLang="en-US" sz="1400" kern="1200" dirty="0"/>
            <a:t>토대로 프론트 진행</a:t>
          </a:r>
          <a:endParaRPr lang="en-US" sz="1400" kern="1200" dirty="0"/>
        </a:p>
      </dsp:txBody>
      <dsp:txXfrm>
        <a:off x="3879512" y="1707047"/>
        <a:ext cx="1450252" cy="900459"/>
      </dsp:txXfrm>
    </dsp:sp>
    <dsp:sp modelId="{115BB831-B32C-1C49-A7A9-B128248E8C29}">
      <dsp:nvSpPr>
        <dsp:cNvPr id="0" name=""/>
        <dsp:cNvSpPr/>
      </dsp:nvSpPr>
      <dsp:spPr>
        <a:xfrm>
          <a:off x="5525143" y="1520036"/>
          <a:ext cx="1506282" cy="956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84FAE-5948-6C44-B324-15F268F441B8}">
      <dsp:nvSpPr>
        <dsp:cNvPr id="0" name=""/>
        <dsp:cNvSpPr/>
      </dsp:nvSpPr>
      <dsp:spPr>
        <a:xfrm>
          <a:off x="5692508" y="1679032"/>
          <a:ext cx="1506282" cy="9564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Prototype</a:t>
          </a:r>
          <a:r>
            <a:rPr lang="ko-KR" altLang="en-US" sz="1400" kern="1200" dirty="0"/>
            <a:t>토대로 서버 작업 진행</a:t>
          </a:r>
          <a:endParaRPr lang="en-US" sz="1400" kern="1200" dirty="0"/>
        </a:p>
      </dsp:txBody>
      <dsp:txXfrm>
        <a:off x="5720523" y="1707047"/>
        <a:ext cx="1450252" cy="900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6FFF9-108C-374C-85E7-992D2A50807B}" type="datetimeFigureOut">
              <a:rPr kumimoji="1" lang="ko-Kore-KR" altLang="en-US" smtClean="0"/>
              <a:t>2024. 5. 29.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97252-748B-644E-80BA-E3B34F4AA74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6316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BD03-053F-4B4E-B465-A7430AB4C30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931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BD03-053F-4B4E-B465-A7430AB4C30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5467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BD03-053F-4B4E-B465-A7430AB4C309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045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194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8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7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2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59681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9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8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8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81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635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33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09B0405-4E00-4F7C-BC72-35B72A0D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001" y="1480930"/>
            <a:ext cx="6335973" cy="3254321"/>
          </a:xfrm>
        </p:spPr>
        <p:txBody>
          <a:bodyPr>
            <a:normAutofit/>
          </a:bodyPr>
          <a:lstStyle/>
          <a:p>
            <a:pPr algn="l"/>
            <a:r>
              <a:rPr lang="ko-KR" altLang="en-US" sz="5700"/>
              <a:t>영상처리를 활용한 </a:t>
            </a:r>
            <a:br>
              <a:rPr lang="en-US" altLang="ko-KR" sz="5700"/>
            </a:br>
            <a:r>
              <a:rPr lang="ko-KR" altLang="en-US" sz="5700"/>
              <a:t>운동부하검사 매뉴얼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367DA-789A-7862-157C-B368CD0ED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001" y="4804850"/>
            <a:ext cx="446793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/>
              <a:t>엄블랑호다</a:t>
            </a:r>
            <a:endParaRPr lang="en-US" altLang="ko-KR"/>
          </a:p>
          <a:p>
            <a:pPr algn="l">
              <a:spcAft>
                <a:spcPts val="600"/>
              </a:spcAft>
            </a:pPr>
            <a:r>
              <a:rPr lang="ko-KR" altLang="en-US"/>
              <a:t>기원준</a:t>
            </a:r>
            <a:r>
              <a:rPr lang="en-US" altLang="ko-KR"/>
              <a:t>,</a:t>
            </a:r>
            <a:r>
              <a:rPr lang="ko-KR" altLang="en-US"/>
              <a:t> 박태현</a:t>
            </a:r>
            <a:r>
              <a:rPr lang="en-US" altLang="ko-KR"/>
              <a:t>,</a:t>
            </a:r>
            <a:r>
              <a:rPr lang="ko-KR" altLang="en-US"/>
              <a:t> 황인성</a:t>
            </a:r>
            <a:r>
              <a:rPr lang="en-US" altLang="ko-KR"/>
              <a:t>,</a:t>
            </a:r>
            <a:r>
              <a:rPr lang="ko-KR" altLang="en-US"/>
              <a:t> 김대원</a:t>
            </a:r>
          </a:p>
        </p:txBody>
      </p:sp>
    </p:spTree>
    <p:extLst>
      <p:ext uri="{BB962C8B-B14F-4D97-AF65-F5344CB8AC3E}">
        <p14:creationId xmlns:p14="http://schemas.microsoft.com/office/powerpoint/2010/main" val="83592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685800"/>
            <a:ext cx="7831522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진행 상황  </a:t>
            </a:r>
            <a:r>
              <a:rPr lang="en-US" altLang="ko-KR" dirty="0"/>
              <a:t>(flow chart)</a:t>
            </a:r>
            <a:endParaRPr lang="ko-KR" altLang="en-US" dirty="0"/>
          </a:p>
        </p:txBody>
      </p:sp>
      <p:pic>
        <p:nvPicPr>
          <p:cNvPr id="4" name="그림 3" descr="도표, 스크린샷, 텍스트, 라인이(가) 표시된 사진&#10;&#10;자동 생성된 설명">
            <a:extLst>
              <a:ext uri="{FF2B5EF4-FFF2-40B4-BE49-F238E27FC236}">
                <a16:creationId xmlns:a16="http://schemas.microsoft.com/office/drawing/2014/main" id="{2B0FAE02-82F2-D384-63D7-AC376F26E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860331"/>
            <a:ext cx="7671322" cy="47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2418693" cy="14859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진행 </a:t>
            </a:r>
            <a:br>
              <a:rPr lang="en-US" altLang="ko-KR" dirty="0"/>
            </a:br>
            <a:r>
              <a:rPr lang="ko-KR" altLang="en-US" dirty="0"/>
              <a:t>상황</a:t>
            </a:r>
            <a:br>
              <a:rPr lang="en-US" altLang="ko-KR" dirty="0"/>
            </a:br>
            <a:r>
              <a:rPr lang="en-US" altLang="ko-KR" sz="2200" dirty="0"/>
              <a:t>(wide frame)</a:t>
            </a:r>
            <a:endParaRPr lang="ko-KR" altLang="en-US" sz="2200" dirty="0"/>
          </a:p>
        </p:txBody>
      </p:sp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0CBFF75-B997-33F3-0BF2-29C38BF0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44" y="94593"/>
            <a:ext cx="5703739" cy="6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0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진행 상황</a:t>
            </a:r>
            <a:br>
              <a:rPr lang="en-US" altLang="ko-KR" dirty="0"/>
            </a:br>
            <a:r>
              <a:rPr lang="en-US" altLang="ko-KR" sz="2800" dirty="0"/>
              <a:t>(Prototype)</a:t>
            </a:r>
            <a:endParaRPr lang="ko-KR" altLang="en-US" sz="2800" dirty="0"/>
          </a:p>
        </p:txBody>
      </p:sp>
      <p:pic>
        <p:nvPicPr>
          <p:cNvPr id="5" name="비디오 3">
            <a:hlinkClick r:id="" action="ppaction://media"/>
            <a:extLst>
              <a:ext uri="{FF2B5EF4-FFF2-40B4-BE49-F238E27FC236}">
                <a16:creationId xmlns:a16="http://schemas.microsoft.com/office/drawing/2014/main" id="{0BAE19D4-73C1-7A15-5DEF-12AA700AC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6389" y="2375338"/>
            <a:ext cx="6731222" cy="357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진행 상황</a:t>
            </a:r>
            <a:br>
              <a:rPr lang="en-US" altLang="ko-KR" dirty="0"/>
            </a:br>
            <a:r>
              <a:rPr lang="en-US" altLang="ko-KR" sz="3600" dirty="0"/>
              <a:t>(Diagram)</a:t>
            </a:r>
            <a:endParaRPr lang="ko-KR" altLang="en-US" dirty="0"/>
          </a:p>
        </p:txBody>
      </p:sp>
      <p:pic>
        <p:nvPicPr>
          <p:cNvPr id="5" name="그림 4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8FA9F153-2F00-6048-5BB8-5812209A1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4" y="2171699"/>
            <a:ext cx="8059464" cy="43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0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43" y="4736961"/>
            <a:ext cx="8040514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ko-KR" altLang="en-US" sz="2900" cap="all" dirty="0"/>
              <a:t>진행 상황</a:t>
            </a:r>
            <a:br>
              <a:rPr lang="en-US" altLang="ko-KR" sz="2900" cap="all" dirty="0"/>
            </a:br>
            <a:r>
              <a:rPr lang="en-US" altLang="ko-KR" sz="2900" cap="all" dirty="0"/>
              <a:t>(</a:t>
            </a:r>
            <a:r>
              <a:rPr lang="ko-KR" altLang="en-US" sz="2900" cap="all" dirty="0"/>
              <a:t>로그인 페이지</a:t>
            </a:r>
            <a:r>
              <a:rPr lang="en-US" altLang="ko-KR" sz="2900" cap="all" dirty="0"/>
              <a:t>)</a:t>
            </a:r>
          </a:p>
        </p:txBody>
      </p:sp>
      <p:pic>
        <p:nvPicPr>
          <p:cNvPr id="4" name="그림 3" descr="텍스트, 스크린샷, 사람, 웹 페이지이(가) 표시된 사진&#10;&#10;자동 생성된 설명">
            <a:extLst>
              <a:ext uri="{FF2B5EF4-FFF2-40B4-BE49-F238E27FC236}">
                <a16:creationId xmlns:a16="http://schemas.microsoft.com/office/drawing/2014/main" id="{05837778-19BE-DBFD-89BF-3DE166325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42" y="571500"/>
            <a:ext cx="1672228" cy="3615629"/>
          </a:xfrm>
          <a:prstGeom prst="rect">
            <a:avLst/>
          </a:prstGeom>
        </p:spPr>
      </p:pic>
      <p:pic>
        <p:nvPicPr>
          <p:cNvPr id="7" name="그림 6" descr="텍스트, 스크린샷, 사람, 소프트웨어이(가) 표시된 사진&#10;&#10;자동 생성된 설명">
            <a:extLst>
              <a:ext uri="{FF2B5EF4-FFF2-40B4-BE49-F238E27FC236}">
                <a16:creationId xmlns:a16="http://schemas.microsoft.com/office/drawing/2014/main" id="{AE556A8D-6CD4-EB21-B4F2-163CB18D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619" y="571500"/>
            <a:ext cx="1672228" cy="3615629"/>
          </a:xfrm>
          <a:prstGeom prst="rect">
            <a:avLst/>
          </a:prstGeom>
        </p:spPr>
      </p:pic>
      <p:pic>
        <p:nvPicPr>
          <p:cNvPr id="11" name="그림 10" descr="텍스트, 스크린샷, 사람, 웹 페이지이(가) 표시된 사진&#10;&#10;자동 생성된 설명">
            <a:extLst>
              <a:ext uri="{FF2B5EF4-FFF2-40B4-BE49-F238E27FC236}">
                <a16:creationId xmlns:a16="http://schemas.microsoft.com/office/drawing/2014/main" id="{12751FA6-5A4C-E996-A6E2-3B18F4FF5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77" y="571500"/>
            <a:ext cx="1672228" cy="3615630"/>
          </a:xfrm>
          <a:prstGeom prst="rect">
            <a:avLst/>
          </a:prstGeom>
        </p:spPr>
      </p:pic>
      <p:pic>
        <p:nvPicPr>
          <p:cNvPr id="9" name="그림 8" descr="텍스트, 스크린샷, 사람, 소프트웨어이(가) 표시된 사진&#10;&#10;자동 생성된 설명">
            <a:extLst>
              <a:ext uri="{FF2B5EF4-FFF2-40B4-BE49-F238E27FC236}">
                <a16:creationId xmlns:a16="http://schemas.microsoft.com/office/drawing/2014/main" id="{16E4DF36-36B2-9465-92EC-30C14E478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42" y="571500"/>
            <a:ext cx="1672228" cy="361562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26202" y="4446551"/>
            <a:ext cx="1467878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ore-KR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7627" y="5311230"/>
            <a:ext cx="1531699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46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진행 상황</a:t>
            </a:r>
            <a:br>
              <a:rPr lang="en-US" altLang="ko-KR" dirty="0"/>
            </a:br>
            <a:r>
              <a:rPr lang="en-US" altLang="ko-KR" sz="3600" dirty="0"/>
              <a:t>(</a:t>
            </a:r>
            <a:r>
              <a:rPr lang="ko-KR" altLang="en-US" sz="3600" dirty="0"/>
              <a:t>기능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594DFC7-1643-A801-7C65-E48DCBEB5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64" y="2341784"/>
            <a:ext cx="3467100" cy="3378200"/>
          </a:xfrm>
          <a:prstGeom prst="rect">
            <a:avLst/>
          </a:prstGeom>
        </p:spPr>
      </p:pic>
      <p:pic>
        <p:nvPicPr>
          <p:cNvPr id="7" name="그림 6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3CA75EF1-B0FB-7F17-7FC7-440F254F5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69" y="3090442"/>
            <a:ext cx="3903321" cy="16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진행 상황</a:t>
            </a:r>
            <a:br>
              <a:rPr lang="en-US" altLang="ko-KR" dirty="0"/>
            </a:br>
            <a:r>
              <a:rPr lang="en-US" altLang="ko-KR" sz="3600" dirty="0"/>
              <a:t>(</a:t>
            </a:r>
            <a:r>
              <a:rPr lang="ko-KR" altLang="en-US" sz="3600" dirty="0"/>
              <a:t>근전도 센서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pic>
        <p:nvPicPr>
          <p:cNvPr id="5" name="그림 4" descr="전자제품, 컴퓨터 하드웨어, 노트북, 컴퓨터이(가) 표시된 사진&#10;&#10;자동 생성된 설명">
            <a:extLst>
              <a:ext uri="{FF2B5EF4-FFF2-40B4-BE49-F238E27FC236}">
                <a16:creationId xmlns:a16="http://schemas.microsoft.com/office/drawing/2014/main" id="{2611D301-AD4F-2B64-6786-0A93EA379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7" y="1975944"/>
            <a:ext cx="4179349" cy="4708541"/>
          </a:xfrm>
          <a:prstGeom prst="rect">
            <a:avLst/>
          </a:prstGeom>
        </p:spPr>
      </p:pic>
      <p:pic>
        <p:nvPicPr>
          <p:cNvPr id="4" name="그림 3" descr="텍스트, 컴퓨터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53B4D3ED-9515-8331-C009-E4D285BDC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6" y="1158671"/>
            <a:ext cx="3736427" cy="2802320"/>
          </a:xfrm>
          <a:prstGeom prst="rect">
            <a:avLst/>
          </a:prstGeom>
        </p:spPr>
      </p:pic>
      <p:pic>
        <p:nvPicPr>
          <p:cNvPr id="7" name="그림 6" descr="노트북, 스크린샷, 컴퓨터, 전자제품이(가) 표시된 사진&#10;&#10;자동 생성된 설명">
            <a:extLst>
              <a:ext uri="{FF2B5EF4-FFF2-40B4-BE49-F238E27FC236}">
                <a16:creationId xmlns:a16="http://schemas.microsoft.com/office/drawing/2014/main" id="{6BAAA12B-D021-FD9B-3D6E-81B35EE3F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6" y="3980698"/>
            <a:ext cx="3736427" cy="27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4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3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2D23E775-A160-35E1-5109-48FEBDE84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22272" b="1"/>
          <a:stretch/>
        </p:blipFill>
        <p:spPr>
          <a:xfrm>
            <a:off x="20" y="10"/>
            <a:ext cx="9141468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04" y="200346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/>
              <a:t>차별성</a:t>
            </a:r>
            <a:endParaRPr lang="ko-KR" altLang="en-US" dirty="0"/>
          </a:p>
        </p:txBody>
      </p:sp>
      <p:graphicFrame>
        <p:nvGraphicFramePr>
          <p:cNvPr id="32" name="내용 개체 틀 16">
            <a:extLst>
              <a:ext uri="{FF2B5EF4-FFF2-40B4-BE49-F238E27FC236}">
                <a16:creationId xmlns:a16="http://schemas.microsoft.com/office/drawing/2014/main" id="{45F05DD0-F50B-0459-E77A-D5451F8F7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224620"/>
              </p:ext>
            </p:extLst>
          </p:nvPr>
        </p:nvGraphicFramePr>
        <p:xfrm>
          <a:off x="1028700" y="883579"/>
          <a:ext cx="7200900" cy="5774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C89E642-FCAF-27A1-9CB1-EB182ED00698}"/>
              </a:ext>
            </a:extLst>
          </p:cNvPr>
          <p:cNvSpPr txBox="1"/>
          <p:nvPr/>
        </p:nvSpPr>
        <p:spPr>
          <a:xfrm>
            <a:off x="4114800" y="297436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7829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9" y="254876"/>
            <a:ext cx="3371841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차별성</a:t>
            </a:r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EBDCCCD9-0FCA-ECE4-3174-1DE50E53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34" y="1313793"/>
            <a:ext cx="3371841" cy="554420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ko-KR" altLang="en-US" sz="4400" b="0" i="0" dirty="0">
                <a:effectLst/>
                <a:latin typeface="+mj-ea"/>
              </a:rPr>
              <a:t>손목닥터 </a:t>
            </a:r>
            <a:r>
              <a:rPr lang="en-US" altLang="ko-KR" sz="4400" b="0" i="0" dirty="0">
                <a:effectLst/>
                <a:latin typeface="+mj-ea"/>
              </a:rPr>
              <a:t>9988</a:t>
            </a:r>
          </a:p>
          <a:p>
            <a:r>
              <a:rPr lang="ko-KR" altLang="en-US" sz="4400" dirty="0">
                <a:latin typeface="+mj-ea"/>
              </a:rPr>
              <a:t>계획을 세우고 계획 달성에 따른 포인트 지급</a:t>
            </a:r>
            <a:endParaRPr lang="en-US" altLang="ko-KR" sz="4400" dirty="0">
              <a:latin typeface="+mj-ea"/>
            </a:endParaRPr>
          </a:p>
          <a:p>
            <a:r>
              <a:rPr lang="ko-KR" altLang="en-US" sz="4400" dirty="0">
                <a:latin typeface="+mj-ea"/>
              </a:rPr>
              <a:t>활동량 과 식사 등 분석 가능한 다양한 주제</a:t>
            </a:r>
            <a:endParaRPr lang="en-US" altLang="ko-KR" sz="4400" dirty="0">
              <a:latin typeface="+mj-ea"/>
            </a:endParaRPr>
          </a:p>
          <a:p>
            <a:pPr marL="0" indent="0">
              <a:buNone/>
            </a:pPr>
            <a:endParaRPr lang="en-US" altLang="ko-KR" sz="700" dirty="0">
              <a:latin typeface="+mj-ea"/>
            </a:endParaRPr>
          </a:p>
          <a:p>
            <a:pPr marL="0" indent="0">
              <a:buNone/>
            </a:pPr>
            <a:r>
              <a:rPr lang="en-US" altLang="ko-KR" sz="700" dirty="0">
                <a:latin typeface="+mj-ea"/>
              </a:rPr>
              <a:t>			</a:t>
            </a:r>
            <a:endParaRPr lang="en-US" altLang="ko-KR" sz="700" dirty="0">
              <a:highlight>
                <a:srgbClr val="FF0000"/>
              </a:highlight>
              <a:latin typeface="+mj-ea"/>
            </a:endParaRPr>
          </a:p>
          <a:p>
            <a:pPr marL="0" indent="0" algn="ctr">
              <a:buNone/>
            </a:pPr>
            <a:r>
              <a:rPr lang="ko-KR" altLang="en-US" sz="6400" dirty="0">
                <a:highlight>
                  <a:srgbClr val="FF0000"/>
                </a:highlight>
                <a:latin typeface="+mj-ea"/>
              </a:rPr>
              <a:t>이번 프로젝트와의 차별성</a:t>
            </a:r>
            <a:endParaRPr lang="en-US" altLang="ko-KR" sz="6400" dirty="0">
              <a:highlight>
                <a:srgbClr val="FF0000"/>
              </a:highlight>
              <a:latin typeface="+mj-ea"/>
            </a:endParaRPr>
          </a:p>
          <a:p>
            <a:endParaRPr lang="en-US" altLang="ko-KR" sz="3300" dirty="0"/>
          </a:p>
          <a:p>
            <a:r>
              <a:rPr lang="ko-KR" altLang="en-US" sz="6400" dirty="0"/>
              <a:t>차이점</a:t>
            </a:r>
            <a:endParaRPr lang="en-US" altLang="ko-KR" sz="6400" dirty="0"/>
          </a:p>
          <a:p>
            <a:pPr>
              <a:buFontTx/>
              <a:buChar char="-"/>
            </a:pPr>
            <a:r>
              <a:rPr lang="ko-KR" altLang="en-US" sz="6400" dirty="0"/>
              <a:t>운동 자세에 대한 교정 보다는 그 운동을 계획적으로 하는지에 초점이 더 맞추어져 있음</a:t>
            </a:r>
            <a:endParaRPr lang="en-US" altLang="ko-KR" sz="6400" dirty="0"/>
          </a:p>
          <a:p>
            <a:pPr marL="0" indent="0">
              <a:buNone/>
            </a:pPr>
            <a:r>
              <a:rPr lang="en-US" altLang="ko-KR" sz="6400" dirty="0"/>
              <a:t>-&gt;</a:t>
            </a:r>
            <a:r>
              <a:rPr lang="ko-KR" altLang="en-US" sz="6400" dirty="0"/>
              <a:t> 자세 교정 및 운동 능력이 중점</a:t>
            </a:r>
            <a:endParaRPr lang="en-US" altLang="ko-KR" sz="6400" dirty="0"/>
          </a:p>
          <a:p>
            <a:pPr>
              <a:buFontTx/>
              <a:buChar char="-"/>
            </a:pPr>
            <a:r>
              <a:rPr lang="ko-KR" altLang="en-US" sz="6400" dirty="0"/>
              <a:t>계획에 대한 본인의 기준을 설정하기 때문에 기본 지식이 없으면 선정에 어려움을 겪을 수 있음</a:t>
            </a:r>
            <a:endParaRPr lang="en-US" altLang="ko-KR" sz="700" dirty="0"/>
          </a:p>
          <a:p>
            <a:pPr marL="0" indent="0">
              <a:buNone/>
            </a:pPr>
            <a:r>
              <a:rPr lang="en-US" altLang="ko-KR" sz="6400" dirty="0"/>
              <a:t>-&gt;</a:t>
            </a:r>
            <a:r>
              <a:rPr lang="ko-KR" altLang="en-US" sz="6400" dirty="0"/>
              <a:t> 측정 전 기본 동작 확인하는 기능을 제공해 어려움을 없앰</a:t>
            </a:r>
            <a:endParaRPr lang="en-US" altLang="ko-KR" sz="6400" dirty="0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8B1F7B7-6B15-3B05-0D43-FA6EC61B5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" r="-1" b="51074"/>
          <a:stretch/>
        </p:blipFill>
        <p:spPr>
          <a:xfrm>
            <a:off x="4576572" y="4212707"/>
            <a:ext cx="2283714" cy="2645294"/>
          </a:xfrm>
          <a:prstGeom prst="rect">
            <a:avLst/>
          </a:prstGeom>
        </p:spPr>
      </p:pic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FA74840-512A-2C0B-952F-9ADFFF54EF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7" r="-1" b="31592"/>
          <a:stretch/>
        </p:blipFill>
        <p:spPr>
          <a:xfrm>
            <a:off x="6860286" y="4203287"/>
            <a:ext cx="2283714" cy="2654714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07FABB5-D0F8-5BC3-F4D6-4888FB4B8B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7" r="-1" b="42647"/>
          <a:stretch/>
        </p:blipFill>
        <p:spPr>
          <a:xfrm>
            <a:off x="4576572" y="10"/>
            <a:ext cx="4567428" cy="42126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89E642-FCAF-27A1-9CB1-EB182ED00698}"/>
              </a:ext>
            </a:extLst>
          </p:cNvPr>
          <p:cNvSpPr txBox="1"/>
          <p:nvPr/>
        </p:nvSpPr>
        <p:spPr>
          <a:xfrm>
            <a:off x="4114800" y="297436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8742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2462021" cy="1485900"/>
          </a:xfrm>
        </p:spPr>
        <p:txBody>
          <a:bodyPr>
            <a:normAutofit/>
          </a:bodyPr>
          <a:lstStyle/>
          <a:p>
            <a:r>
              <a:rPr lang="ko-KR" altLang="en-US"/>
              <a:t>차별성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EBDCCCD9-0FCA-ECE4-3174-1DE50E53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1620456"/>
            <a:ext cx="3242359" cy="455174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altLang="ko-KR" sz="1600" dirty="0" err="1"/>
              <a:t>Burnfit</a:t>
            </a:r>
            <a:r>
              <a:rPr lang="ko-KR" altLang="en-US" sz="1600" dirty="0"/>
              <a:t> 앱</a:t>
            </a:r>
            <a:endParaRPr lang="en-US" altLang="ko-KR" sz="1600" dirty="0"/>
          </a:p>
          <a:p>
            <a:pPr lvl="0"/>
            <a:r>
              <a:rPr lang="en-US" altLang="ko-KR" sz="1600" dirty="0"/>
              <a:t>-&gt;</a:t>
            </a:r>
            <a:r>
              <a:rPr lang="ko-KR" altLang="en-US" sz="1600" dirty="0"/>
              <a:t> 본인 하루 운동량 기록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>
              <a:highlight>
                <a:srgbClr val="FF0000"/>
              </a:highlight>
              <a:latin typeface="+mj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j-ea"/>
              </a:rPr>
              <a:t>	</a:t>
            </a:r>
            <a:r>
              <a:rPr lang="ko-KR" altLang="en-US" sz="1600" dirty="0">
                <a:highlight>
                  <a:srgbClr val="FF0000"/>
                </a:highlight>
                <a:latin typeface="+mj-ea"/>
              </a:rPr>
              <a:t>이번 프로젝트와의 차별성</a:t>
            </a:r>
            <a:endParaRPr lang="en-US" altLang="ko-KR" sz="1600" dirty="0">
              <a:highlight>
                <a:srgbClr val="FF0000"/>
              </a:highlight>
              <a:latin typeface="+mj-ea"/>
            </a:endParaRPr>
          </a:p>
          <a:p>
            <a:endParaRPr lang="en-US" altLang="ko-KR" sz="1600" dirty="0"/>
          </a:p>
          <a:p>
            <a:pPr lvl="0"/>
            <a:r>
              <a:rPr lang="ko-KR" altLang="en-US" sz="1600" dirty="0"/>
              <a:t>특정 목적이 있는 고객층이 대상</a:t>
            </a:r>
            <a:endParaRPr lang="en-US" altLang="ko-KR" sz="1600" dirty="0"/>
          </a:p>
          <a:p>
            <a:pPr lvl="0"/>
            <a:r>
              <a:rPr lang="ko-KR" altLang="en-US" sz="1600" dirty="0"/>
              <a:t>하루 운동량이 아닌 원하는 등급을 위해 꾸준히 하는 것이 목표</a:t>
            </a:r>
            <a:endParaRPr lang="en-US" altLang="ko-Kore-KR" sz="1600" dirty="0"/>
          </a:p>
        </p:txBody>
      </p:sp>
      <p:pic>
        <p:nvPicPr>
          <p:cNvPr id="7" name="그림 6" descr="텍스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C10BC34-B56E-1FCE-4B7F-41CC26A38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37" y="627493"/>
            <a:ext cx="3773934" cy="57617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89E642-FCAF-27A1-9CB1-EB182ED00698}"/>
              </a:ext>
            </a:extLst>
          </p:cNvPr>
          <p:cNvSpPr txBox="1"/>
          <p:nvPr/>
        </p:nvSpPr>
        <p:spPr>
          <a:xfrm>
            <a:off x="4114800" y="297436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87347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목적 및 필요성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ADEABFC-D810-7060-E397-ACBA2776C0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8700" y="2286000"/>
          <a:ext cx="72009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197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39704"/>
            <a:ext cx="2474684" cy="557784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400" dirty="0"/>
              <a:t>문제점 및 개선 방향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8E44CB-0742-ECB1-C56C-58ECC3E14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206242"/>
              </p:ext>
            </p:extLst>
          </p:nvPr>
        </p:nvGraphicFramePr>
        <p:xfrm>
          <a:off x="3676104" y="639705"/>
          <a:ext cx="4879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94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39704"/>
            <a:ext cx="2474684" cy="557784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3400" dirty="0"/>
              <a:t>문제점 및 </a:t>
            </a:r>
            <a:br>
              <a:rPr lang="en-US" altLang="ko-KR" sz="3400" dirty="0"/>
            </a:br>
            <a:r>
              <a:rPr lang="ko-KR" altLang="en-US" sz="3400" dirty="0"/>
              <a:t>개선 방향</a:t>
            </a:r>
            <a:br>
              <a:rPr lang="en-US" altLang="ko-KR" sz="3400" dirty="0"/>
            </a:br>
            <a:endParaRPr lang="ko-KR" altLang="en-US" sz="3400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8E44CB-0742-ECB1-C56C-58ECC3E14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491060"/>
              </p:ext>
            </p:extLst>
          </p:nvPr>
        </p:nvGraphicFramePr>
        <p:xfrm>
          <a:off x="3676104" y="639705"/>
          <a:ext cx="4879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7788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향후 계획</a:t>
            </a:r>
            <a:br>
              <a:rPr lang="en-US" altLang="ko-Kore-KR" sz="1200" dirty="0"/>
            </a:br>
            <a:endParaRPr lang="ko-KR" altLang="en-US" sz="3200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8E44CB-0742-ECB1-C56C-58ECC3E14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751657"/>
              </p:ext>
            </p:extLst>
          </p:nvPr>
        </p:nvGraphicFramePr>
        <p:xfrm>
          <a:off x="1028700" y="1428750"/>
          <a:ext cx="7200900" cy="4155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799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186A5-BCAD-A6FC-96E1-B65E9718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75" y="3795379"/>
            <a:ext cx="2468166" cy="2452687"/>
          </a:xfrm>
        </p:spPr>
        <p:txBody>
          <a:bodyPr anchor="ctr">
            <a:normAutofit/>
          </a:bodyPr>
          <a:lstStyle/>
          <a:p>
            <a:r>
              <a:rPr lang="ko-KR" altLang="en-US" sz="3100" dirty="0"/>
              <a:t>관련 현황</a:t>
            </a:r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8186E70B-6A3F-40DA-3BD7-7C89485888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67986" y="3710613"/>
          <a:ext cx="5614060" cy="294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그림 4" descr="텍스트, 인간의 얼굴, 스크린샷, 미소이(가) 표시된 사진&#10;&#10;자동 생성된 설명">
            <a:extLst>
              <a:ext uri="{FF2B5EF4-FFF2-40B4-BE49-F238E27FC236}">
                <a16:creationId xmlns:a16="http://schemas.microsoft.com/office/drawing/2014/main" id="{DCDC2A25-15C6-A966-8B8B-EDDD1BAA5C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b="14756"/>
          <a:stretch/>
        </p:blipFill>
        <p:spPr>
          <a:xfrm>
            <a:off x="594674" y="10"/>
            <a:ext cx="8549325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839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186A5-BCAD-A6FC-96E1-B65E9718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246202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ko-KR" altLang="en-US"/>
              <a:t>관련 현황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A0098DF4-ADFB-E22B-5120-CEB0A838B590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246202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indent="-384048" latinLnBrk="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en-US" altLang="ko-KR" sz="1500" b="1" dirty="0">
                <a:solidFill>
                  <a:schemeClr val="tx2"/>
                </a:solidFill>
              </a:rPr>
              <a:t>SFT</a:t>
            </a:r>
          </a:p>
          <a:p>
            <a:pPr marL="384048" indent="-384048" latinLnBrk="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ko-KR" altLang="en-US" sz="1500" b="1" dirty="0">
                <a:solidFill>
                  <a:schemeClr val="tx2"/>
                </a:solidFill>
              </a:rPr>
              <a:t>노인이 정상적인 일상생활을 하는데 필요한 신체적 기능을 측정</a:t>
            </a:r>
            <a:r>
              <a:rPr lang="en-US" altLang="ko-KR" sz="1500" b="1" dirty="0">
                <a:solidFill>
                  <a:schemeClr val="tx2"/>
                </a:solidFill>
              </a:rPr>
              <a:t>.</a:t>
            </a:r>
            <a:r>
              <a:rPr lang="ko-KR" altLang="en-US" sz="1500" b="1" dirty="0">
                <a:solidFill>
                  <a:schemeClr val="tx2"/>
                </a:solidFill>
              </a:rPr>
              <a:t>평가하기 위해 만들어진 종합 검사</a:t>
            </a:r>
            <a:endParaRPr lang="en-US" altLang="ko-KR" sz="1500" b="1" dirty="0">
              <a:solidFill>
                <a:schemeClr val="tx2"/>
              </a:solidFill>
            </a:endParaRPr>
          </a:p>
          <a:p>
            <a:pPr marL="384048" indent="-384048" latinLnBrk="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ko-KR" altLang="en-US" sz="1500" b="1" dirty="0">
                <a:solidFill>
                  <a:schemeClr val="tx2"/>
                </a:solidFill>
              </a:rPr>
              <a:t>지역 사회나 병원에서 많은 비용을 들이지 않으면서 비교적 쉽고 간단하게 노인들의 체력 수준을 측정해 연구를 하거나 현장에 적용</a:t>
            </a:r>
            <a:endParaRPr lang="en-US" altLang="ko-KR" sz="1500" b="1" dirty="0">
              <a:solidFill>
                <a:schemeClr val="tx2"/>
              </a:solidFill>
            </a:endParaRPr>
          </a:p>
        </p:txBody>
      </p:sp>
      <p:pic>
        <p:nvPicPr>
          <p:cNvPr id="24" name="내용 개체 틀 2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85AD1169-CAEF-3AD8-CE50-464F68ADC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00" y="845278"/>
            <a:ext cx="4887799" cy="48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9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 내용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8E44CB-0742-ECB1-C56C-58ECC3E14D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8700" y="2016642"/>
          <a:ext cx="7200900" cy="4155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185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63E7B-339F-2D94-8B13-58564BE2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85800"/>
            <a:ext cx="8178799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추진전략</a:t>
            </a:r>
            <a:endParaRPr lang="ko-KR" alt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3B0CB1C-72FE-16B0-40A4-BBB95B8F0C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2229" y="2286000"/>
          <a:ext cx="745954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690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79879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추진일정</a:t>
            </a:r>
          </a:p>
        </p:txBody>
      </p:sp>
      <p:pic>
        <p:nvPicPr>
          <p:cNvPr id="6" name="내용 개체 틀 5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57036BC0-141A-4FDE-4767-E47957034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713186"/>
            <a:ext cx="7568762" cy="4540468"/>
          </a:xfrm>
        </p:spPr>
      </p:pic>
    </p:spTree>
    <p:extLst>
      <p:ext uri="{BB962C8B-B14F-4D97-AF65-F5344CB8AC3E}">
        <p14:creationId xmlns:p14="http://schemas.microsoft.com/office/powerpoint/2010/main" val="156070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060" y="282322"/>
            <a:ext cx="7179879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역할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88877-4220-992B-1A8D-3E24527BF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421" y="1196722"/>
            <a:ext cx="2687266" cy="1143000"/>
          </a:xfrm>
        </p:spPr>
        <p:txBody>
          <a:bodyPr>
            <a:normAutofit/>
          </a:bodyPr>
          <a:lstStyle/>
          <a:p>
            <a:r>
              <a:rPr lang="en-US" altLang="ko-Kore-KR" dirty="0"/>
              <a:t>Design – </a:t>
            </a:r>
            <a:r>
              <a:rPr lang="ko-KR" altLang="en-US" dirty="0"/>
              <a:t>박태현</a:t>
            </a:r>
            <a:endParaRPr lang="en-US" altLang="ko-KR" dirty="0"/>
          </a:p>
          <a:p>
            <a:r>
              <a:rPr lang="en-US" altLang="ko-KR" dirty="0"/>
              <a:t>Tool - Figma</a:t>
            </a:r>
          </a:p>
        </p:txBody>
      </p:sp>
      <p:pic>
        <p:nvPicPr>
          <p:cNvPr id="1028" name="Picture 4" descr="피그마는 무료? 피그마 무료 기능 알아보기">
            <a:extLst>
              <a:ext uri="{FF2B5EF4-FFF2-40B4-BE49-F238E27FC236}">
                <a16:creationId xmlns:a16="http://schemas.microsoft.com/office/drawing/2014/main" id="{016E4E13-7A56-E853-3309-D1998E82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8" y="1978163"/>
            <a:ext cx="2838856" cy="14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1B7E17E-B755-39EC-9B64-FD42962B32CD}"/>
              </a:ext>
            </a:extLst>
          </p:cNvPr>
          <p:cNvSpPr txBox="1">
            <a:spLocks/>
          </p:cNvSpPr>
          <p:nvPr/>
        </p:nvSpPr>
        <p:spPr>
          <a:xfrm>
            <a:off x="4285765" y="1123064"/>
            <a:ext cx="1896894" cy="91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FE – </a:t>
            </a:r>
            <a:r>
              <a:rPr lang="ko-KR" altLang="en-US" dirty="0"/>
              <a:t>김대원</a:t>
            </a:r>
            <a:endParaRPr lang="en-US" altLang="ko-KR" dirty="0"/>
          </a:p>
          <a:p>
            <a:r>
              <a:rPr lang="en-US" altLang="ko-KR" dirty="0"/>
              <a:t>Tool - Flutter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106E3B57-49C6-E976-B610-B11C060C5AF7}"/>
              </a:ext>
            </a:extLst>
          </p:cNvPr>
          <p:cNvSpPr txBox="1">
            <a:spLocks/>
          </p:cNvSpPr>
          <p:nvPr/>
        </p:nvSpPr>
        <p:spPr>
          <a:xfrm>
            <a:off x="935420" y="4219448"/>
            <a:ext cx="2498443" cy="1929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BE – </a:t>
            </a:r>
            <a:r>
              <a:rPr lang="ko-Kore-KR" altLang="en-US" dirty="0"/>
              <a:t>황인성</a:t>
            </a:r>
            <a:endParaRPr lang="en-US" altLang="ko-Kore-KR" dirty="0"/>
          </a:p>
          <a:p>
            <a:r>
              <a:rPr lang="en-US" altLang="ko-Kore-KR" dirty="0"/>
              <a:t>Tool – Java Spring</a:t>
            </a:r>
          </a:p>
          <a:p>
            <a:pPr marL="0" indent="0">
              <a:buNone/>
            </a:pPr>
            <a:endParaRPr lang="en-US" altLang="ko-Kore-KR" dirty="0"/>
          </a:p>
          <a:p>
            <a:r>
              <a:rPr lang="en-US" altLang="ko-KR" dirty="0"/>
              <a:t>BE – </a:t>
            </a:r>
            <a:r>
              <a:rPr lang="ko-KR" altLang="en-US" dirty="0" err="1"/>
              <a:t>기원준</a:t>
            </a:r>
            <a:endParaRPr lang="en-US" altLang="ko-KR" dirty="0"/>
          </a:p>
          <a:p>
            <a:r>
              <a:rPr lang="en-US" altLang="ko-KR" dirty="0"/>
              <a:t>Tool - Django</a:t>
            </a:r>
          </a:p>
          <a:p>
            <a:endParaRPr lang="en-US" altLang="ko-KR" dirty="0"/>
          </a:p>
        </p:txBody>
      </p:sp>
      <p:pic>
        <p:nvPicPr>
          <p:cNvPr id="1030" name="Picture 6" descr="Flutter(프레임워크) - 나무위키">
            <a:extLst>
              <a:ext uri="{FF2B5EF4-FFF2-40B4-BE49-F238E27FC236}">
                <a16:creationId xmlns:a16="http://schemas.microsoft.com/office/drawing/2014/main" id="{D34FCB94-9FE6-BEFB-2AAB-7CFA74AC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36" y="1952193"/>
            <a:ext cx="2467012" cy="14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ring] Spring과 Spring Boot">
            <a:extLst>
              <a:ext uri="{FF2B5EF4-FFF2-40B4-BE49-F238E27FC236}">
                <a16:creationId xmlns:a16="http://schemas.microsoft.com/office/drawing/2014/main" id="{383D7C4E-BAAD-DA06-EE95-86DA109C1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37" y="3704153"/>
            <a:ext cx="2316184" cy="148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Django?">
            <a:extLst>
              <a:ext uri="{FF2B5EF4-FFF2-40B4-BE49-F238E27FC236}">
                <a16:creationId xmlns:a16="http://schemas.microsoft.com/office/drawing/2014/main" id="{BA04AEA3-A162-E2C9-D416-A5C81867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36" y="5245349"/>
            <a:ext cx="2316185" cy="149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SQL 리뷰">
            <a:extLst>
              <a:ext uri="{FF2B5EF4-FFF2-40B4-BE49-F238E27FC236}">
                <a16:creationId xmlns:a16="http://schemas.microsoft.com/office/drawing/2014/main" id="{BE544648-30BE-D901-92BE-C5A225AF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447" y="4219448"/>
            <a:ext cx="2132245" cy="21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05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79879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담당영역</a:t>
            </a:r>
          </a:p>
        </p:txBody>
      </p:sp>
      <p:pic>
        <p:nvPicPr>
          <p:cNvPr id="11" name="내용 개체 틀 10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D7B4C9BA-E49B-D92E-00D4-03F6142A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981200"/>
            <a:ext cx="7625443" cy="4191000"/>
          </a:xfrm>
        </p:spPr>
      </p:pic>
    </p:spTree>
    <p:extLst>
      <p:ext uri="{BB962C8B-B14F-4D97-AF65-F5344CB8AC3E}">
        <p14:creationId xmlns:p14="http://schemas.microsoft.com/office/powerpoint/2010/main" val="3241110473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20919</TotalTime>
  <Words>689</Words>
  <Application>Microsoft Macintosh PowerPoint</Application>
  <PresentationFormat>화면 슬라이드 쇼(4:3)</PresentationFormat>
  <Paragraphs>118</Paragraphs>
  <Slides>22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Aptos</vt:lpstr>
      <vt:lpstr>Franklin Gothic Book</vt:lpstr>
      <vt:lpstr>자르기</vt:lpstr>
      <vt:lpstr>영상처리를 활용한  운동부하검사 매뉴얼</vt:lpstr>
      <vt:lpstr>목적 및 필요성</vt:lpstr>
      <vt:lpstr>관련 현황</vt:lpstr>
      <vt:lpstr>관련 현황</vt:lpstr>
      <vt:lpstr>과제 내용</vt:lpstr>
      <vt:lpstr>추진전략</vt:lpstr>
      <vt:lpstr>추진일정</vt:lpstr>
      <vt:lpstr>역할</vt:lpstr>
      <vt:lpstr>담당영역</vt:lpstr>
      <vt:lpstr>진행 상황  (flow chart)</vt:lpstr>
      <vt:lpstr>진행  상황 (wide frame)</vt:lpstr>
      <vt:lpstr>진행 상황 (Prototype)</vt:lpstr>
      <vt:lpstr>진행 상황 (Diagram)</vt:lpstr>
      <vt:lpstr>진행 상황 (로그인 페이지)</vt:lpstr>
      <vt:lpstr>진행 상황 (기능)</vt:lpstr>
      <vt:lpstr>진행 상황 (근전도 센서)</vt:lpstr>
      <vt:lpstr>차별성</vt:lpstr>
      <vt:lpstr>차별성</vt:lpstr>
      <vt:lpstr>차별성</vt:lpstr>
      <vt:lpstr>문제점 및 개선 방향</vt:lpstr>
      <vt:lpstr>문제점 및  개선 방향 </vt:lpstr>
      <vt:lpstr>향후 계획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</dc:title>
  <dc:creator>김종원/_교수_지능IOT융합전공</dc:creator>
  <cp:lastModifiedBy>기원준</cp:lastModifiedBy>
  <cp:revision>35</cp:revision>
  <dcterms:created xsi:type="dcterms:W3CDTF">2024-03-11T02:00:21Z</dcterms:created>
  <dcterms:modified xsi:type="dcterms:W3CDTF">2024-05-29T02:58:56Z</dcterms:modified>
</cp:coreProperties>
</file>